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2" r:id="rId2"/>
    <p:sldId id="275" r:id="rId3"/>
    <p:sldId id="287" r:id="rId4"/>
    <p:sldId id="282" r:id="rId5"/>
    <p:sldId id="277" r:id="rId6"/>
    <p:sldId id="288" r:id="rId7"/>
    <p:sldId id="283" r:id="rId8"/>
    <p:sldId id="285" r:id="rId9"/>
    <p:sldId id="286" r:id="rId10"/>
    <p:sldId id="273" r:id="rId11"/>
    <p:sldId id="279" r:id="rId12"/>
    <p:sldId id="289" r:id="rId1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904B4-1FA7-4558-B7BD-D34C008D598E}" v="427" dt="2024-11-07T14:48:30.459"/>
    <p1510:client id="{EC446E62-CAEE-4517-9DE8-B91C8830D886}" v="560" dt="2024-11-07T14:45:07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3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Gabriel Gartner" userId="c8c0fc28-ce43-45d7-978a-f4e021ca0532" providerId="ADAL" clId="{627904B4-1FA7-4558-B7BD-D34C008D598E}"/>
    <pc:docChg chg="undo redo custSel addSld delSld modSld sldOrd modMainMaster">
      <pc:chgData name="Jonas Gabriel Gartner" userId="c8c0fc28-ce43-45d7-978a-f4e021ca0532" providerId="ADAL" clId="{627904B4-1FA7-4558-B7BD-D34C008D598E}" dt="2024-11-07T14:48:30.459" v="1606" actId="1076"/>
      <pc:docMkLst>
        <pc:docMk/>
      </pc:docMkLst>
      <pc:sldChg chg="modSp add mod modTransition">
        <pc:chgData name="Jonas Gabriel Gartner" userId="c8c0fc28-ce43-45d7-978a-f4e021ca0532" providerId="ADAL" clId="{627904B4-1FA7-4558-B7BD-D34C008D598E}" dt="2024-11-04T15:02:51.472" v="1123"/>
        <pc:sldMkLst>
          <pc:docMk/>
          <pc:sldMk cId="0" sldId="258"/>
        </pc:sldMkLst>
        <pc:spChg chg="mod">
          <ac:chgData name="Jonas Gabriel Gartner" userId="c8c0fc28-ce43-45d7-978a-f4e021ca0532" providerId="ADAL" clId="{627904B4-1FA7-4558-B7BD-D34C008D598E}" dt="2024-11-04T13:40:29.242" v="21" actId="5793"/>
          <ac:spMkLst>
            <pc:docMk/>
            <pc:sldMk cId="0" sldId="258"/>
            <ac:spMk id="3" creationId="{00000000-0000-0000-0000-000000000000}"/>
          </ac:spMkLst>
        </pc:spChg>
      </pc:sldChg>
      <pc:sldChg chg="modTransition setBg">
        <pc:chgData name="Jonas Gabriel Gartner" userId="c8c0fc28-ce43-45d7-978a-f4e021ca0532" providerId="ADAL" clId="{627904B4-1FA7-4558-B7BD-D34C008D598E}" dt="2024-11-04T15:14:49.525" v="1178"/>
        <pc:sldMkLst>
          <pc:docMk/>
          <pc:sldMk cId="1211604503" sldId="272"/>
        </pc:sldMkLst>
      </pc:sldChg>
      <pc:sldChg chg="modTransition">
        <pc:chgData name="Jonas Gabriel Gartner" userId="c8c0fc28-ce43-45d7-978a-f4e021ca0532" providerId="ADAL" clId="{627904B4-1FA7-4558-B7BD-D34C008D598E}" dt="2024-11-04T15:02:51.472" v="1123"/>
        <pc:sldMkLst>
          <pc:docMk/>
          <pc:sldMk cId="2780558719" sldId="273"/>
        </pc:sldMkLst>
      </pc:sldChg>
      <pc:sldChg chg="addSp delSp modSp new mod modTransition">
        <pc:chgData name="Jonas Gabriel Gartner" userId="c8c0fc28-ce43-45d7-978a-f4e021ca0532" providerId="ADAL" clId="{627904B4-1FA7-4558-B7BD-D34C008D598E}" dt="2024-11-04T15:02:51.472" v="1123"/>
        <pc:sldMkLst>
          <pc:docMk/>
          <pc:sldMk cId="2202426434" sldId="274"/>
        </pc:sldMkLst>
        <pc:spChg chg="add del">
          <ac:chgData name="Jonas Gabriel Gartner" userId="c8c0fc28-ce43-45d7-978a-f4e021ca0532" providerId="ADAL" clId="{627904B4-1FA7-4558-B7BD-D34C008D598E}" dt="2024-11-04T13:33:49.195" v="3" actId="478"/>
          <ac:spMkLst>
            <pc:docMk/>
            <pc:sldMk cId="2202426434" sldId="274"/>
            <ac:spMk id="2" creationId="{18682445-4403-5579-D7E7-27028680FAFA}"/>
          </ac:spMkLst>
        </pc:spChg>
        <pc:spChg chg="del">
          <ac:chgData name="Jonas Gabriel Gartner" userId="c8c0fc28-ce43-45d7-978a-f4e021ca0532" providerId="ADAL" clId="{627904B4-1FA7-4558-B7BD-D34C008D598E}" dt="2024-11-04T13:33:50.512" v="4"/>
          <ac:spMkLst>
            <pc:docMk/>
            <pc:sldMk cId="2202426434" sldId="274"/>
            <ac:spMk id="3" creationId="{F30BE299-76FA-2B40-6DA3-F55C44E61936}"/>
          </ac:spMkLst>
        </pc:spChg>
        <pc:spChg chg="add mod">
          <ac:chgData name="Jonas Gabriel Gartner" userId="c8c0fc28-ce43-45d7-978a-f4e021ca0532" providerId="ADAL" clId="{627904B4-1FA7-4558-B7BD-D34C008D598E}" dt="2024-11-04T13:33:46.963" v="2"/>
          <ac:spMkLst>
            <pc:docMk/>
            <pc:sldMk cId="2202426434" sldId="274"/>
            <ac:spMk id="4" creationId="{A558C959-17FC-F5C2-9531-0DAF220D6FAE}"/>
          </ac:spMkLst>
        </pc:spChg>
        <pc:spChg chg="add del mod">
          <ac:chgData name="Jonas Gabriel Gartner" userId="c8c0fc28-ce43-45d7-978a-f4e021ca0532" providerId="ADAL" clId="{627904B4-1FA7-4558-B7BD-D34C008D598E}" dt="2024-11-04T13:33:53.620" v="5" actId="478"/>
          <ac:spMkLst>
            <pc:docMk/>
            <pc:sldMk cId="2202426434" sldId="274"/>
            <ac:spMk id="5" creationId="{CBFC84FA-A078-10DD-054D-22FFED231B3E}"/>
          </ac:spMkLst>
        </pc:spChg>
        <pc:spChg chg="add del mod">
          <ac:chgData name="Jonas Gabriel Gartner" userId="c8c0fc28-ce43-45d7-978a-f4e021ca0532" providerId="ADAL" clId="{627904B4-1FA7-4558-B7BD-D34C008D598E}" dt="2024-11-04T13:33:56.183" v="7"/>
          <ac:spMkLst>
            <pc:docMk/>
            <pc:sldMk cId="2202426434" sldId="274"/>
            <ac:spMk id="6" creationId="{FE067DE0-8767-F214-7111-4CE044974060}"/>
          </ac:spMkLst>
        </pc:spChg>
        <pc:spChg chg="add mod">
          <ac:chgData name="Jonas Gabriel Gartner" userId="c8c0fc28-ce43-45d7-978a-f4e021ca0532" providerId="ADAL" clId="{627904B4-1FA7-4558-B7BD-D34C008D598E}" dt="2024-11-04T13:34:02.617" v="9" actId="1076"/>
          <ac:spMkLst>
            <pc:docMk/>
            <pc:sldMk cId="2202426434" sldId="274"/>
            <ac:spMk id="7" creationId="{50303AE7-D86F-FA9E-9F3E-5533ED6C3A60}"/>
          </ac:spMkLst>
        </pc:spChg>
      </pc:sldChg>
      <pc:sldChg chg="modSp new mod modTransition">
        <pc:chgData name="Jonas Gabriel Gartner" userId="c8c0fc28-ce43-45d7-978a-f4e021ca0532" providerId="ADAL" clId="{627904B4-1FA7-4558-B7BD-D34C008D598E}" dt="2024-11-07T13:39:53.303" v="1516" actId="20577"/>
        <pc:sldMkLst>
          <pc:docMk/>
          <pc:sldMk cId="1959204552" sldId="275"/>
        </pc:sldMkLst>
        <pc:spChg chg="mod">
          <ac:chgData name="Jonas Gabriel Gartner" userId="c8c0fc28-ce43-45d7-978a-f4e021ca0532" providerId="ADAL" clId="{627904B4-1FA7-4558-B7BD-D34C008D598E}" dt="2024-11-04T13:37:18.685" v="15" actId="20577"/>
          <ac:spMkLst>
            <pc:docMk/>
            <pc:sldMk cId="1959204552" sldId="275"/>
            <ac:spMk id="2" creationId="{BE4EBE13-B3B6-1216-7277-AE8669F4CFC0}"/>
          </ac:spMkLst>
        </pc:spChg>
        <pc:spChg chg="mod">
          <ac:chgData name="Jonas Gabriel Gartner" userId="c8c0fc28-ce43-45d7-978a-f4e021ca0532" providerId="ADAL" clId="{627904B4-1FA7-4558-B7BD-D34C008D598E}" dt="2024-11-07T13:39:53.303" v="1516" actId="20577"/>
          <ac:spMkLst>
            <pc:docMk/>
            <pc:sldMk cId="1959204552" sldId="275"/>
            <ac:spMk id="7" creationId="{00DF57EC-589A-27C2-9761-7F5CDCB7104B}"/>
          </ac:spMkLst>
        </pc:spChg>
      </pc:sldChg>
      <pc:sldChg chg="new del">
        <pc:chgData name="Jonas Gabriel Gartner" userId="c8c0fc28-ce43-45d7-978a-f4e021ca0532" providerId="ADAL" clId="{627904B4-1FA7-4558-B7BD-D34C008D598E}" dt="2024-11-04T13:40:16.299" v="18" actId="47"/>
        <pc:sldMkLst>
          <pc:docMk/>
          <pc:sldMk cId="3850425907" sldId="276"/>
        </pc:sldMkLst>
      </pc:sldChg>
      <pc:sldChg chg="addSp delSp modSp new del mod setBg">
        <pc:chgData name="Jonas Gabriel Gartner" userId="c8c0fc28-ce43-45d7-978a-f4e021ca0532" providerId="ADAL" clId="{627904B4-1FA7-4558-B7BD-D34C008D598E}" dt="2024-11-04T13:49:51.650" v="100" actId="47"/>
        <pc:sldMkLst>
          <pc:docMk/>
          <pc:sldMk cId="4054558802" sldId="276"/>
        </pc:sldMkLst>
        <pc:spChg chg="mod ord">
          <ac:chgData name="Jonas Gabriel Gartner" userId="c8c0fc28-ce43-45d7-978a-f4e021ca0532" providerId="ADAL" clId="{627904B4-1FA7-4558-B7BD-D34C008D598E}" dt="2024-11-04T13:43:09.023" v="47" actId="1076"/>
          <ac:spMkLst>
            <pc:docMk/>
            <pc:sldMk cId="4054558802" sldId="276"/>
            <ac:spMk id="2" creationId="{16D87F3C-40B4-4227-BAF0-14978EEE6B40}"/>
          </ac:spMkLst>
        </pc:spChg>
        <pc:spChg chg="del">
          <ac:chgData name="Jonas Gabriel Gartner" userId="c8c0fc28-ce43-45d7-978a-f4e021ca0532" providerId="ADAL" clId="{627904B4-1FA7-4558-B7BD-D34C008D598E}" dt="2024-11-04T13:40:53.706" v="23"/>
          <ac:spMkLst>
            <pc:docMk/>
            <pc:sldMk cId="4054558802" sldId="276"/>
            <ac:spMk id="3" creationId="{0EC42BE3-9D3B-B42D-5AB2-49316B46B462}"/>
          </ac:spMkLst>
        </pc:spChg>
        <pc:spChg chg="add mod">
          <ac:chgData name="Jonas Gabriel Gartner" userId="c8c0fc28-ce43-45d7-978a-f4e021ca0532" providerId="ADAL" clId="{627904B4-1FA7-4558-B7BD-D34C008D598E}" dt="2024-11-04T13:48:22.057" v="87" actId="21"/>
          <ac:spMkLst>
            <pc:docMk/>
            <pc:sldMk cId="4054558802" sldId="276"/>
            <ac:spMk id="7" creationId="{29B84E85-D527-3651-D3FF-1EBF0A416412}"/>
          </ac:spMkLst>
        </pc:spChg>
        <pc:spChg chg="add del">
          <ac:chgData name="Jonas Gabriel Gartner" userId="c8c0fc28-ce43-45d7-978a-f4e021ca0532" providerId="ADAL" clId="{627904B4-1FA7-4558-B7BD-D34C008D598E}" dt="2024-11-04T13:41:50.643" v="36" actId="26606"/>
          <ac:spMkLst>
            <pc:docMk/>
            <pc:sldMk cId="4054558802" sldId="276"/>
            <ac:spMk id="10" creationId="{37C89E4B-3C9F-44B9-8B86-D9E3D112D8EC}"/>
          </ac:spMkLst>
        </pc:spChg>
        <pc:picChg chg="add del mod">
          <ac:chgData name="Jonas Gabriel Gartner" userId="c8c0fc28-ce43-45d7-978a-f4e021ca0532" providerId="ADAL" clId="{627904B4-1FA7-4558-B7BD-D34C008D598E}" dt="2024-11-04T13:48:22.057" v="87" actId="21"/>
          <ac:picMkLst>
            <pc:docMk/>
            <pc:sldMk cId="4054558802" sldId="276"/>
            <ac:picMk id="5" creationId="{51E91783-B04E-B949-BB13-B62E3C402053}"/>
          </ac:picMkLst>
        </pc:picChg>
        <pc:cxnChg chg="add del">
          <ac:chgData name="Jonas Gabriel Gartner" userId="c8c0fc28-ce43-45d7-978a-f4e021ca0532" providerId="ADAL" clId="{627904B4-1FA7-4558-B7BD-D34C008D598E}" dt="2024-11-04T13:41:50.643" v="36" actId="26606"/>
          <ac:cxnSpMkLst>
            <pc:docMk/>
            <pc:sldMk cId="4054558802" sldId="276"/>
            <ac:cxnSpMk id="12" creationId="{AA2EAA10-076F-46BD-8F0F-B9A2FB77A85C}"/>
          </ac:cxnSpMkLst>
        </pc:cxnChg>
        <pc:cxnChg chg="add del">
          <ac:chgData name="Jonas Gabriel Gartner" userId="c8c0fc28-ce43-45d7-978a-f4e021ca0532" providerId="ADAL" clId="{627904B4-1FA7-4558-B7BD-D34C008D598E}" dt="2024-11-04T13:41:50.643" v="36" actId="26606"/>
          <ac:cxnSpMkLst>
            <pc:docMk/>
            <pc:sldMk cId="4054558802" sldId="276"/>
            <ac:cxnSpMk id="14" creationId="{D891E407-403B-4764-86C9-33A56D3BCAA3}"/>
          </ac:cxnSpMkLst>
        </pc:cxnChg>
      </pc:sldChg>
      <pc:sldChg chg="addSp delSp modSp mod ord modTransition setBg">
        <pc:chgData name="Jonas Gabriel Gartner" userId="c8c0fc28-ce43-45d7-978a-f4e021ca0532" providerId="ADAL" clId="{627904B4-1FA7-4558-B7BD-D34C008D598E}" dt="2024-11-04T15:14:49.525" v="1178"/>
        <pc:sldMkLst>
          <pc:docMk/>
          <pc:sldMk cId="2307161384" sldId="277"/>
        </pc:sldMkLst>
        <pc:spChg chg="mod">
          <ac:chgData name="Jonas Gabriel Gartner" userId="c8c0fc28-ce43-45d7-978a-f4e021ca0532" providerId="ADAL" clId="{627904B4-1FA7-4558-B7BD-D34C008D598E}" dt="2024-11-04T14:35:46.619" v="864" actId="20577"/>
          <ac:spMkLst>
            <pc:docMk/>
            <pc:sldMk cId="2307161384" sldId="277"/>
            <ac:spMk id="12" creationId="{489B8060-15E8-F38F-B302-6A7F8EF454E9}"/>
          </ac:spMkLst>
        </pc:spChg>
        <pc:spChg chg="del mod">
          <ac:chgData name="Jonas Gabriel Gartner" userId="c8c0fc28-ce43-45d7-978a-f4e021ca0532" providerId="ADAL" clId="{627904B4-1FA7-4558-B7BD-D34C008D598E}" dt="2024-11-04T14:35:49.592" v="865" actId="478"/>
          <ac:spMkLst>
            <pc:docMk/>
            <pc:sldMk cId="2307161384" sldId="277"/>
            <ac:spMk id="13" creationId="{3D52A566-E3EE-F527-B3B6-D13C5C751331}"/>
          </ac:spMkLst>
        </pc:spChg>
        <pc:spChg chg="add">
          <ac:chgData name="Jonas Gabriel Gartner" userId="c8c0fc28-ce43-45d7-978a-f4e021ca0532" providerId="ADAL" clId="{627904B4-1FA7-4558-B7BD-D34C008D598E}" dt="2024-11-04T14:33:37.752" v="800" actId="26606"/>
          <ac:spMkLst>
            <pc:docMk/>
            <pc:sldMk cId="2307161384" sldId="277"/>
            <ac:spMk id="18" creationId="{72018E1B-E0B9-4440-AFF3-4112E50A2763}"/>
          </ac:spMkLst>
        </pc:spChg>
        <pc:spChg chg="add del mod">
          <ac:chgData name="Jonas Gabriel Gartner" userId="c8c0fc28-ce43-45d7-978a-f4e021ca0532" providerId="ADAL" clId="{627904B4-1FA7-4558-B7BD-D34C008D598E}" dt="2024-11-04T14:35:16.728" v="831" actId="478"/>
          <ac:spMkLst>
            <pc:docMk/>
            <pc:sldMk cId="2307161384" sldId="277"/>
            <ac:spMk id="23" creationId="{EC33C3AB-5D38-3119-E6D4-79A423F861FB}"/>
          </ac:spMkLst>
        </pc:spChg>
        <pc:picChg chg="add del mod ord">
          <ac:chgData name="Jonas Gabriel Gartner" userId="c8c0fc28-ce43-45d7-978a-f4e021ca0532" providerId="ADAL" clId="{627904B4-1FA7-4558-B7BD-D34C008D598E}" dt="2024-11-04T14:35:29.724" v="838" actId="1076"/>
          <ac:picMkLst>
            <pc:docMk/>
            <pc:sldMk cId="2307161384" sldId="277"/>
            <ac:picMk id="5" creationId="{15045069-D35C-A4D1-68CB-DAA15AC99A2C}"/>
          </ac:picMkLst>
        </pc:picChg>
        <pc:picChg chg="add mod modCrop">
          <ac:chgData name="Jonas Gabriel Gartner" userId="c8c0fc28-ce43-45d7-978a-f4e021ca0532" providerId="ADAL" clId="{627904B4-1FA7-4558-B7BD-D34C008D598E}" dt="2024-11-04T14:35:29.724" v="838" actId="1076"/>
          <ac:picMkLst>
            <pc:docMk/>
            <pc:sldMk cId="2307161384" sldId="277"/>
            <ac:picMk id="6" creationId="{0770D496-D735-8B1F-CC1D-7839D62482AB}"/>
          </ac:picMkLst>
        </pc:picChg>
        <pc:picChg chg="mod ord">
          <ac:chgData name="Jonas Gabriel Gartner" userId="c8c0fc28-ce43-45d7-978a-f4e021ca0532" providerId="ADAL" clId="{627904B4-1FA7-4558-B7BD-D34C008D598E}" dt="2024-11-04T14:35:29.724" v="838" actId="1076"/>
          <ac:picMkLst>
            <pc:docMk/>
            <pc:sldMk cId="2307161384" sldId="277"/>
            <ac:picMk id="7" creationId="{9A57175B-63FD-B0EB-AD8C-2B7CEFBD2CB3}"/>
          </ac:picMkLst>
        </pc:picChg>
        <pc:picChg chg="add del mod">
          <ac:chgData name="Jonas Gabriel Gartner" userId="c8c0fc28-ce43-45d7-978a-f4e021ca0532" providerId="ADAL" clId="{627904B4-1FA7-4558-B7BD-D34C008D598E}" dt="2024-11-04T14:35:20.014" v="833" actId="478"/>
          <ac:picMkLst>
            <pc:docMk/>
            <pc:sldMk cId="2307161384" sldId="277"/>
            <ac:picMk id="8" creationId="{E2417208-96B3-D59E-3F99-53DC0506444F}"/>
          </ac:picMkLst>
        </pc:picChg>
        <pc:picChg chg="mod ord">
          <ac:chgData name="Jonas Gabriel Gartner" userId="c8c0fc28-ce43-45d7-978a-f4e021ca0532" providerId="ADAL" clId="{627904B4-1FA7-4558-B7BD-D34C008D598E}" dt="2024-11-04T14:35:29.724" v="838" actId="1076"/>
          <ac:picMkLst>
            <pc:docMk/>
            <pc:sldMk cId="2307161384" sldId="277"/>
            <ac:picMk id="9" creationId="{51538A3E-8F7F-5FC6-B4C3-6B695BAA3213}"/>
          </ac:picMkLst>
        </pc:picChg>
        <pc:picChg chg="add del mod">
          <ac:chgData name="Jonas Gabriel Gartner" userId="c8c0fc28-ce43-45d7-978a-f4e021ca0532" providerId="ADAL" clId="{627904B4-1FA7-4558-B7BD-D34C008D598E}" dt="2024-11-04T14:35:23.819" v="837" actId="478"/>
          <ac:picMkLst>
            <pc:docMk/>
            <pc:sldMk cId="2307161384" sldId="277"/>
            <ac:picMk id="10" creationId="{948F6BB0-42E7-790C-34A3-0F1385678AB7}"/>
          </ac:picMkLst>
        </pc:picChg>
        <pc:picChg chg="add del mod">
          <ac:chgData name="Jonas Gabriel Gartner" userId="c8c0fc28-ce43-45d7-978a-f4e021ca0532" providerId="ADAL" clId="{627904B4-1FA7-4558-B7BD-D34C008D598E}" dt="2024-11-04T14:35:23.819" v="836" actId="478"/>
          <ac:picMkLst>
            <pc:docMk/>
            <pc:sldMk cId="2307161384" sldId="277"/>
            <ac:picMk id="11" creationId="{8935ADF8-8E49-F858-7F54-543E0D53DFE0}"/>
          </ac:picMkLst>
        </pc:picChg>
        <pc:picChg chg="add del mod">
          <ac:chgData name="Jonas Gabriel Gartner" userId="c8c0fc28-ce43-45d7-978a-f4e021ca0532" providerId="ADAL" clId="{627904B4-1FA7-4558-B7BD-D34C008D598E}" dt="2024-11-04T14:35:13.326" v="827" actId="478"/>
          <ac:picMkLst>
            <pc:docMk/>
            <pc:sldMk cId="2307161384" sldId="277"/>
            <ac:picMk id="14" creationId="{5E232948-6FCB-7C4A-B4B8-F55412780C56}"/>
          </ac:picMkLst>
        </pc:picChg>
        <pc:picChg chg="add del mod">
          <ac:chgData name="Jonas Gabriel Gartner" userId="c8c0fc28-ce43-45d7-978a-f4e021ca0532" providerId="ADAL" clId="{627904B4-1FA7-4558-B7BD-D34C008D598E}" dt="2024-11-04T14:35:14.601" v="829" actId="478"/>
          <ac:picMkLst>
            <pc:docMk/>
            <pc:sldMk cId="2307161384" sldId="277"/>
            <ac:picMk id="15" creationId="{4647CDCF-0580-7CC4-E5CD-E349971D014F}"/>
          </ac:picMkLst>
        </pc:picChg>
        <pc:picChg chg="add del mod">
          <ac:chgData name="Jonas Gabriel Gartner" userId="c8c0fc28-ce43-45d7-978a-f4e021ca0532" providerId="ADAL" clId="{627904B4-1FA7-4558-B7BD-D34C008D598E}" dt="2024-11-04T14:35:14.139" v="828" actId="478"/>
          <ac:picMkLst>
            <pc:docMk/>
            <pc:sldMk cId="2307161384" sldId="277"/>
            <ac:picMk id="16" creationId="{60DC8F8B-FBCD-A8E2-097D-0EBAA3E612D8}"/>
          </ac:picMkLst>
        </pc:picChg>
        <pc:picChg chg="add del mod">
          <ac:chgData name="Jonas Gabriel Gartner" userId="c8c0fc28-ce43-45d7-978a-f4e021ca0532" providerId="ADAL" clId="{627904B4-1FA7-4558-B7BD-D34C008D598E}" dt="2024-11-04T14:35:08.088" v="824" actId="478"/>
          <ac:picMkLst>
            <pc:docMk/>
            <pc:sldMk cId="2307161384" sldId="277"/>
            <ac:picMk id="17" creationId="{2833A4F3-C287-0383-A18B-FEFEDF7A55FD}"/>
          </ac:picMkLst>
        </pc:picChg>
        <pc:picChg chg="add del mod">
          <ac:chgData name="Jonas Gabriel Gartner" userId="c8c0fc28-ce43-45d7-978a-f4e021ca0532" providerId="ADAL" clId="{627904B4-1FA7-4558-B7BD-D34C008D598E}" dt="2024-11-04T14:35:06.734" v="820" actId="478"/>
          <ac:picMkLst>
            <pc:docMk/>
            <pc:sldMk cId="2307161384" sldId="277"/>
            <ac:picMk id="19" creationId="{A1914FCC-378B-2313-E41A-CA25767E905E}"/>
          </ac:picMkLst>
        </pc:picChg>
        <pc:picChg chg="add del mod">
          <ac:chgData name="Jonas Gabriel Gartner" userId="c8c0fc28-ce43-45d7-978a-f4e021ca0532" providerId="ADAL" clId="{627904B4-1FA7-4558-B7BD-D34C008D598E}" dt="2024-11-04T14:35:07.737" v="823" actId="478"/>
          <ac:picMkLst>
            <pc:docMk/>
            <pc:sldMk cId="2307161384" sldId="277"/>
            <ac:picMk id="20" creationId="{781B2C81-AF48-F052-C898-FC2AC11C0342}"/>
          </ac:picMkLst>
        </pc:picChg>
        <pc:picChg chg="add del mod">
          <ac:chgData name="Jonas Gabriel Gartner" userId="c8c0fc28-ce43-45d7-978a-f4e021ca0532" providerId="ADAL" clId="{627904B4-1FA7-4558-B7BD-D34C008D598E}" dt="2024-11-04T14:35:07.286" v="822" actId="478"/>
          <ac:picMkLst>
            <pc:docMk/>
            <pc:sldMk cId="2307161384" sldId="277"/>
            <ac:picMk id="21" creationId="{2890BD6D-D14F-3FE8-357F-254D7E753CF2}"/>
          </ac:picMkLst>
        </pc:picChg>
      </pc:sldChg>
      <pc:sldChg chg="addSp delSp modSp new del mod setBg">
        <pc:chgData name="Jonas Gabriel Gartner" userId="c8c0fc28-ce43-45d7-978a-f4e021ca0532" providerId="ADAL" clId="{627904B4-1FA7-4558-B7BD-D34C008D598E}" dt="2024-11-04T14:59:06.452" v="1120" actId="47"/>
        <pc:sldMkLst>
          <pc:docMk/>
          <pc:sldMk cId="346660483" sldId="278"/>
        </pc:sldMkLst>
        <pc:spChg chg="mod ord">
          <ac:chgData name="Jonas Gabriel Gartner" userId="c8c0fc28-ce43-45d7-978a-f4e021ca0532" providerId="ADAL" clId="{627904B4-1FA7-4558-B7BD-D34C008D598E}" dt="2024-11-04T14:19:55.749" v="446" actId="20577"/>
          <ac:spMkLst>
            <pc:docMk/>
            <pc:sldMk cId="346660483" sldId="278"/>
            <ac:spMk id="2" creationId="{F61C8615-9942-BBA4-59BE-40A67495F647}"/>
          </ac:spMkLst>
        </pc:spChg>
        <pc:spChg chg="del">
          <ac:chgData name="Jonas Gabriel Gartner" userId="c8c0fc28-ce43-45d7-978a-f4e021ca0532" providerId="ADAL" clId="{627904B4-1FA7-4558-B7BD-D34C008D598E}" dt="2024-11-04T13:48:25.918" v="88" actId="478"/>
          <ac:spMkLst>
            <pc:docMk/>
            <pc:sldMk cId="346660483" sldId="278"/>
            <ac:spMk id="3" creationId="{454DE300-7E2C-2C82-BED5-FDFD8A1A5278}"/>
          </ac:spMkLst>
        </pc:spChg>
        <pc:spChg chg="add del">
          <ac:chgData name="Jonas Gabriel Gartner" userId="c8c0fc28-ce43-45d7-978a-f4e021ca0532" providerId="ADAL" clId="{627904B4-1FA7-4558-B7BD-D34C008D598E}" dt="2024-11-04T13:49:31.331" v="99" actId="26606"/>
          <ac:spMkLst>
            <pc:docMk/>
            <pc:sldMk cId="346660483" sldId="278"/>
            <ac:spMk id="10" creationId="{37C89E4B-3C9F-44B9-8B86-D9E3D112D8EC}"/>
          </ac:spMkLst>
        </pc:spChg>
        <pc:spChg chg="add">
          <ac:chgData name="Jonas Gabriel Gartner" userId="c8c0fc28-ce43-45d7-978a-f4e021ca0532" providerId="ADAL" clId="{627904B4-1FA7-4558-B7BD-D34C008D598E}" dt="2024-11-04T13:49:31.331" v="99" actId="26606"/>
          <ac:spMkLst>
            <pc:docMk/>
            <pc:sldMk cId="346660483" sldId="278"/>
            <ac:spMk id="19" creationId="{A8384FB5-9ADC-4DDC-881B-597D56F5B15D}"/>
          </ac:spMkLst>
        </pc:spChg>
        <pc:spChg chg="add">
          <ac:chgData name="Jonas Gabriel Gartner" userId="c8c0fc28-ce43-45d7-978a-f4e021ca0532" providerId="ADAL" clId="{627904B4-1FA7-4558-B7BD-D34C008D598E}" dt="2024-11-04T13:49:31.331" v="99" actId="26606"/>
          <ac:spMkLst>
            <pc:docMk/>
            <pc:sldMk cId="346660483" sldId="278"/>
            <ac:spMk id="21" creationId="{91E5A9A7-95C6-4F4F-B00E-C82E07FE62EF}"/>
          </ac:spMkLst>
        </pc:spChg>
        <pc:spChg chg="add">
          <ac:chgData name="Jonas Gabriel Gartner" userId="c8c0fc28-ce43-45d7-978a-f4e021ca0532" providerId="ADAL" clId="{627904B4-1FA7-4558-B7BD-D34C008D598E}" dt="2024-11-04T13:49:31.331" v="99" actId="26606"/>
          <ac:spMkLst>
            <pc:docMk/>
            <pc:sldMk cId="346660483" sldId="278"/>
            <ac:spMk id="23" creationId="{D07DD2DE-F619-49DD-B5E7-03A290FF4ED1}"/>
          </ac:spMkLst>
        </pc:spChg>
        <pc:spChg chg="add">
          <ac:chgData name="Jonas Gabriel Gartner" userId="c8c0fc28-ce43-45d7-978a-f4e021ca0532" providerId="ADAL" clId="{627904B4-1FA7-4558-B7BD-D34C008D598E}" dt="2024-11-04T13:49:31.331" v="99" actId="26606"/>
          <ac:spMkLst>
            <pc:docMk/>
            <pc:sldMk cId="346660483" sldId="278"/>
            <ac:spMk id="25" creationId="{85149191-5F60-4A28-AAFF-039F96B0F3EC}"/>
          </ac:spMkLst>
        </pc:spChg>
        <pc:spChg chg="add">
          <ac:chgData name="Jonas Gabriel Gartner" userId="c8c0fc28-ce43-45d7-978a-f4e021ca0532" providerId="ADAL" clId="{627904B4-1FA7-4558-B7BD-D34C008D598E}" dt="2024-11-04T13:49:31.331" v="99" actId="26606"/>
          <ac:spMkLst>
            <pc:docMk/>
            <pc:sldMk cId="346660483" sldId="278"/>
            <ac:spMk id="27" creationId="{F8260ED5-17F7-4158-B241-D51DD4CF1B7E}"/>
          </ac:spMkLst>
        </pc:spChg>
        <pc:picChg chg="add mod ord">
          <ac:chgData name="Jonas Gabriel Gartner" userId="c8c0fc28-ce43-45d7-978a-f4e021ca0532" providerId="ADAL" clId="{627904B4-1FA7-4558-B7BD-D34C008D598E}" dt="2024-11-04T13:49:31.331" v="99" actId="26606"/>
          <ac:picMkLst>
            <pc:docMk/>
            <pc:sldMk cId="346660483" sldId="278"/>
            <ac:picMk id="5" creationId="{51E91783-B04E-B949-BB13-B62E3C402053}"/>
          </ac:picMkLst>
        </pc:picChg>
        <pc:cxnChg chg="add del">
          <ac:chgData name="Jonas Gabriel Gartner" userId="c8c0fc28-ce43-45d7-978a-f4e021ca0532" providerId="ADAL" clId="{627904B4-1FA7-4558-B7BD-D34C008D598E}" dt="2024-11-04T13:49:31.331" v="99" actId="26606"/>
          <ac:cxnSpMkLst>
            <pc:docMk/>
            <pc:sldMk cId="346660483" sldId="278"/>
            <ac:cxnSpMk id="12" creationId="{AA2EAA10-076F-46BD-8F0F-B9A2FB77A85C}"/>
          </ac:cxnSpMkLst>
        </pc:cxnChg>
        <pc:cxnChg chg="add del">
          <ac:chgData name="Jonas Gabriel Gartner" userId="c8c0fc28-ce43-45d7-978a-f4e021ca0532" providerId="ADAL" clId="{627904B4-1FA7-4558-B7BD-D34C008D598E}" dt="2024-11-04T13:49:31.331" v="99" actId="26606"/>
          <ac:cxnSpMkLst>
            <pc:docMk/>
            <pc:sldMk cId="346660483" sldId="278"/>
            <ac:cxnSpMk id="14" creationId="{D891E407-403B-4764-86C9-33A56D3BCAA3}"/>
          </ac:cxnSpMkLst>
        </pc:cxnChg>
      </pc:sldChg>
      <pc:sldChg chg="addSp delSp modSp mod modTransition setBg">
        <pc:chgData name="Jonas Gabriel Gartner" userId="c8c0fc28-ce43-45d7-978a-f4e021ca0532" providerId="ADAL" clId="{627904B4-1FA7-4558-B7BD-D34C008D598E}" dt="2024-11-07T13:39:09.511" v="1506" actId="20577"/>
        <pc:sldMkLst>
          <pc:docMk/>
          <pc:sldMk cId="138633913" sldId="279"/>
        </pc:sldMkLst>
        <pc:spChg chg="mod">
          <ac:chgData name="Jonas Gabriel Gartner" userId="c8c0fc28-ce43-45d7-978a-f4e021ca0532" providerId="ADAL" clId="{627904B4-1FA7-4558-B7BD-D34C008D598E}" dt="2024-11-04T15:09:16.790" v="1145" actId="26606"/>
          <ac:spMkLst>
            <pc:docMk/>
            <pc:sldMk cId="138633913" sldId="279"/>
            <ac:spMk id="12" creationId="{E59FDDFB-87EB-6F55-089C-69B661AEBC22}"/>
          </ac:spMkLst>
        </pc:spChg>
        <pc:spChg chg="mod">
          <ac:chgData name="Jonas Gabriel Gartner" userId="c8c0fc28-ce43-45d7-978a-f4e021ca0532" providerId="ADAL" clId="{627904B4-1FA7-4558-B7BD-D34C008D598E}" dt="2024-11-04T15:09:16.790" v="1145" actId="26606"/>
          <ac:spMkLst>
            <pc:docMk/>
            <pc:sldMk cId="138633913" sldId="279"/>
            <ac:spMk id="13" creationId="{FA9D37BD-DE7C-58E0-1D2D-DE8E35121858}"/>
          </ac:spMkLst>
        </pc:spChg>
        <pc:spChg chg="add del">
          <ac:chgData name="Jonas Gabriel Gartner" userId="c8c0fc28-ce43-45d7-978a-f4e021ca0532" providerId="ADAL" clId="{627904B4-1FA7-4558-B7BD-D34C008D598E}" dt="2024-11-04T15:08:45.026" v="1132" actId="26606"/>
          <ac:spMkLst>
            <pc:docMk/>
            <pc:sldMk cId="138633913" sldId="279"/>
            <ac:spMk id="15" creationId="{D009D6D5-DAC2-4A8B-A17A-E206B9012D09}"/>
          </ac:spMkLst>
        </pc:spChg>
        <pc:spChg chg="add del">
          <ac:chgData name="Jonas Gabriel Gartner" userId="c8c0fc28-ce43-45d7-978a-f4e021ca0532" providerId="ADAL" clId="{627904B4-1FA7-4558-B7BD-D34C008D598E}" dt="2024-11-04T15:09:16.790" v="1145" actId="26606"/>
          <ac:spMkLst>
            <pc:docMk/>
            <pc:sldMk cId="138633913" sldId="279"/>
            <ac:spMk id="17" creationId="{9F79630B-0F0B-446E-A637-38FA8F61D10E}"/>
          </ac:spMkLst>
        </pc:spChg>
        <pc:spChg chg="add del">
          <ac:chgData name="Jonas Gabriel Gartner" userId="c8c0fc28-ce43-45d7-978a-f4e021ca0532" providerId="ADAL" clId="{627904B4-1FA7-4558-B7BD-D34C008D598E}" dt="2024-11-04T15:08:40.273" v="1130" actId="26606"/>
          <ac:spMkLst>
            <pc:docMk/>
            <pc:sldMk cId="138633913" sldId="279"/>
            <ac:spMk id="18" creationId="{9F79630B-0F0B-446E-A637-38FA8F61D10E}"/>
          </ac:spMkLst>
        </pc:spChg>
        <pc:spChg chg="add del">
          <ac:chgData name="Jonas Gabriel Gartner" userId="c8c0fc28-ce43-45d7-978a-f4e021ca0532" providerId="ADAL" clId="{627904B4-1FA7-4558-B7BD-D34C008D598E}" dt="2024-11-04T15:09:16.790" v="1145" actId="26606"/>
          <ac:spMkLst>
            <pc:docMk/>
            <pc:sldMk cId="138633913" sldId="279"/>
            <ac:spMk id="19" creationId="{B3437C99-FC8E-4311-B48A-F0C4C329B154}"/>
          </ac:spMkLst>
        </pc:spChg>
        <pc:spChg chg="add del">
          <ac:chgData name="Jonas Gabriel Gartner" userId="c8c0fc28-ce43-45d7-978a-f4e021ca0532" providerId="ADAL" clId="{627904B4-1FA7-4558-B7BD-D34C008D598E}" dt="2024-11-04T15:08:40.273" v="1130" actId="26606"/>
          <ac:spMkLst>
            <pc:docMk/>
            <pc:sldMk cId="138633913" sldId="279"/>
            <ac:spMk id="20" creationId="{B3437C99-FC8E-4311-B48A-F0C4C329B154}"/>
          </ac:spMkLst>
        </pc:spChg>
        <pc:spChg chg="mod">
          <ac:chgData name="Jonas Gabriel Gartner" userId="c8c0fc28-ce43-45d7-978a-f4e021ca0532" providerId="ADAL" clId="{627904B4-1FA7-4558-B7BD-D34C008D598E}" dt="2024-11-07T13:39:09.511" v="1506" actId="20577"/>
          <ac:spMkLst>
            <pc:docMk/>
            <pc:sldMk cId="138633913" sldId="279"/>
            <ac:spMk id="21" creationId="{76A65492-2EA6-30A5-6DF5-DE3392CD7892}"/>
          </ac:spMkLst>
        </pc:spChg>
        <pc:picChg chg="add mod">
          <ac:chgData name="Jonas Gabriel Gartner" userId="c8c0fc28-ce43-45d7-978a-f4e021ca0532" providerId="ADAL" clId="{627904B4-1FA7-4558-B7BD-D34C008D598E}" dt="2024-11-04T15:09:32.275" v="1147" actId="1440"/>
          <ac:picMkLst>
            <pc:docMk/>
            <pc:sldMk cId="138633913" sldId="279"/>
            <ac:picMk id="3" creationId="{C217A2B9-CD72-A34D-A4EE-ABACDC4EE7A9}"/>
          </ac:picMkLst>
        </pc:picChg>
        <pc:picChg chg="del">
          <ac:chgData name="Jonas Gabriel Gartner" userId="c8c0fc28-ce43-45d7-978a-f4e021ca0532" providerId="ADAL" clId="{627904B4-1FA7-4558-B7BD-D34C008D598E}" dt="2024-11-04T15:08:08.024" v="1128" actId="478"/>
          <ac:picMkLst>
            <pc:docMk/>
            <pc:sldMk cId="138633913" sldId="279"/>
            <ac:picMk id="1030" creationId="{54EC1A40-DF73-A94D-0C3C-6D0B7AED4E2E}"/>
          </ac:picMkLst>
        </pc:picChg>
      </pc:sldChg>
      <pc:sldChg chg="modSp new del mod">
        <pc:chgData name="Jonas Gabriel Gartner" userId="c8c0fc28-ce43-45d7-978a-f4e021ca0532" providerId="ADAL" clId="{627904B4-1FA7-4558-B7BD-D34C008D598E}" dt="2024-11-04T14:03:27.609" v="159" actId="47"/>
        <pc:sldMkLst>
          <pc:docMk/>
          <pc:sldMk cId="1527873422" sldId="280"/>
        </pc:sldMkLst>
        <pc:spChg chg="mod">
          <ac:chgData name="Jonas Gabriel Gartner" userId="c8c0fc28-ce43-45d7-978a-f4e021ca0532" providerId="ADAL" clId="{627904B4-1FA7-4558-B7BD-D34C008D598E}" dt="2024-11-04T13:51:38.199" v="117" actId="20577"/>
          <ac:spMkLst>
            <pc:docMk/>
            <pc:sldMk cId="1527873422" sldId="280"/>
            <ac:spMk id="2" creationId="{8A3D9F09-27E0-697E-1485-FA6569FEE6C7}"/>
          </ac:spMkLst>
        </pc:spChg>
      </pc:sldChg>
      <pc:sldChg chg="modSp new del mod">
        <pc:chgData name="Jonas Gabriel Gartner" userId="c8c0fc28-ce43-45d7-978a-f4e021ca0532" providerId="ADAL" clId="{627904B4-1FA7-4558-B7BD-D34C008D598E}" dt="2024-11-04T14:03:28.570" v="160" actId="47"/>
        <pc:sldMkLst>
          <pc:docMk/>
          <pc:sldMk cId="423840769" sldId="281"/>
        </pc:sldMkLst>
        <pc:spChg chg="mod">
          <ac:chgData name="Jonas Gabriel Gartner" userId="c8c0fc28-ce43-45d7-978a-f4e021ca0532" providerId="ADAL" clId="{627904B4-1FA7-4558-B7BD-D34C008D598E}" dt="2024-11-04T13:52:23.448" v="136" actId="20577"/>
          <ac:spMkLst>
            <pc:docMk/>
            <pc:sldMk cId="423840769" sldId="281"/>
            <ac:spMk id="2" creationId="{58E5A439-ED22-4E69-ECB1-49B43482BC43}"/>
          </ac:spMkLst>
        </pc:spChg>
      </pc:sldChg>
      <pc:sldChg chg="addSp delSp modSp new mod modTransition">
        <pc:chgData name="Jonas Gabriel Gartner" userId="c8c0fc28-ce43-45d7-978a-f4e021ca0532" providerId="ADAL" clId="{627904B4-1FA7-4558-B7BD-D34C008D598E}" dt="2024-11-04T15:02:51.472" v="1123"/>
        <pc:sldMkLst>
          <pc:docMk/>
          <pc:sldMk cId="1931909697" sldId="282"/>
        </pc:sldMkLst>
        <pc:spChg chg="del">
          <ac:chgData name="Jonas Gabriel Gartner" userId="c8c0fc28-ce43-45d7-978a-f4e021ca0532" providerId="ADAL" clId="{627904B4-1FA7-4558-B7BD-D34C008D598E}" dt="2024-11-04T13:55:27.248" v="140" actId="478"/>
          <ac:spMkLst>
            <pc:docMk/>
            <pc:sldMk cId="1931909697" sldId="282"/>
            <ac:spMk id="2" creationId="{9374B5FD-DAAB-D2EC-AD36-4DBBE043B82C}"/>
          </ac:spMkLst>
        </pc:spChg>
        <pc:spChg chg="del">
          <ac:chgData name="Jonas Gabriel Gartner" userId="c8c0fc28-ce43-45d7-978a-f4e021ca0532" providerId="ADAL" clId="{627904B4-1FA7-4558-B7BD-D34C008D598E}" dt="2024-11-04T13:55:26.184" v="139" actId="478"/>
          <ac:spMkLst>
            <pc:docMk/>
            <pc:sldMk cId="1931909697" sldId="282"/>
            <ac:spMk id="3" creationId="{8441CC2A-682B-2385-742A-F452CE688C1C}"/>
          </ac:spMkLst>
        </pc:spChg>
        <pc:graphicFrameChg chg="add del mod">
          <ac:chgData name="Jonas Gabriel Gartner" userId="c8c0fc28-ce43-45d7-978a-f4e021ca0532" providerId="ADAL" clId="{627904B4-1FA7-4558-B7BD-D34C008D598E}" dt="2024-11-04T13:55:28.288" v="141" actId="478"/>
          <ac:graphicFrameMkLst>
            <pc:docMk/>
            <pc:sldMk cId="1931909697" sldId="282"/>
            <ac:graphicFrameMk id="4" creationId="{BFF1D25C-47D0-B892-753F-8B821B728145}"/>
          </ac:graphicFrameMkLst>
        </pc:graphicFrameChg>
        <pc:picChg chg="add mod modCrop">
          <ac:chgData name="Jonas Gabriel Gartner" userId="c8c0fc28-ce43-45d7-978a-f4e021ca0532" providerId="ADAL" clId="{627904B4-1FA7-4558-B7BD-D34C008D598E}" dt="2024-11-04T13:56:13.025" v="154" actId="732"/>
          <ac:picMkLst>
            <pc:docMk/>
            <pc:sldMk cId="1931909697" sldId="282"/>
            <ac:picMk id="6" creationId="{E7D84651-CD0A-938E-0B61-369EF0E3C055}"/>
          </ac:picMkLst>
        </pc:picChg>
      </pc:sldChg>
      <pc:sldChg chg="new del">
        <pc:chgData name="Jonas Gabriel Gartner" userId="c8c0fc28-ce43-45d7-978a-f4e021ca0532" providerId="ADAL" clId="{627904B4-1FA7-4558-B7BD-D34C008D598E}" dt="2024-11-04T14:02:09.445" v="158" actId="47"/>
        <pc:sldMkLst>
          <pc:docMk/>
          <pc:sldMk cId="2826583464" sldId="283"/>
        </pc:sldMkLst>
      </pc:sldChg>
      <pc:sldChg chg="addSp delSp modSp new mod modTransition">
        <pc:chgData name="Jonas Gabriel Gartner" userId="c8c0fc28-ce43-45d7-978a-f4e021ca0532" providerId="ADAL" clId="{627904B4-1FA7-4558-B7BD-D34C008D598E}" dt="2024-11-04T15:02:51.472" v="1123"/>
        <pc:sldMkLst>
          <pc:docMk/>
          <pc:sldMk cId="3008893715" sldId="283"/>
        </pc:sldMkLst>
        <pc:spChg chg="mod">
          <ac:chgData name="Jonas Gabriel Gartner" userId="c8c0fc28-ce43-45d7-978a-f4e021ca0532" providerId="ADAL" clId="{627904B4-1FA7-4558-B7BD-D34C008D598E}" dt="2024-11-04T14:08:04.790" v="207" actId="20577"/>
          <ac:spMkLst>
            <pc:docMk/>
            <pc:sldMk cId="3008893715" sldId="283"/>
            <ac:spMk id="2" creationId="{D0A0F6C4-C90F-3288-B1BB-05F264E8581E}"/>
          </ac:spMkLst>
        </pc:spChg>
        <pc:spChg chg="del">
          <ac:chgData name="Jonas Gabriel Gartner" userId="c8c0fc28-ce43-45d7-978a-f4e021ca0532" providerId="ADAL" clId="{627904B4-1FA7-4558-B7BD-D34C008D598E}" dt="2024-11-04T14:07:57.484" v="179" actId="478"/>
          <ac:spMkLst>
            <pc:docMk/>
            <pc:sldMk cId="3008893715" sldId="283"/>
            <ac:spMk id="3" creationId="{9561ED17-9FDA-D85D-C1FB-5813EFED01B2}"/>
          </ac:spMkLst>
        </pc:spChg>
        <pc:spChg chg="add mod">
          <ac:chgData name="Jonas Gabriel Gartner" userId="c8c0fc28-ce43-45d7-978a-f4e021ca0532" providerId="ADAL" clId="{627904B4-1FA7-4558-B7BD-D34C008D598E}" dt="2024-11-04T14:11:20.792" v="295" actId="20577"/>
          <ac:spMkLst>
            <pc:docMk/>
            <pc:sldMk cId="3008893715" sldId="283"/>
            <ac:spMk id="6" creationId="{A8B587A2-1F12-5A9A-7E59-1B6EE43DDC60}"/>
          </ac:spMkLst>
        </pc:spChg>
        <pc:picChg chg="add mod">
          <ac:chgData name="Jonas Gabriel Gartner" userId="c8c0fc28-ce43-45d7-978a-f4e021ca0532" providerId="ADAL" clId="{627904B4-1FA7-4558-B7BD-D34C008D598E}" dt="2024-11-04T14:10:05.598" v="229" actId="1076"/>
          <ac:picMkLst>
            <pc:docMk/>
            <pc:sldMk cId="3008893715" sldId="283"/>
            <ac:picMk id="5" creationId="{25AF3BED-CA2F-BC31-7E7F-D903D27DDD64}"/>
          </ac:picMkLst>
        </pc:picChg>
      </pc:sldChg>
      <pc:sldChg chg="addSp delSp modSp new del mod">
        <pc:chgData name="Jonas Gabriel Gartner" userId="c8c0fc28-ce43-45d7-978a-f4e021ca0532" providerId="ADAL" clId="{627904B4-1FA7-4558-B7BD-D34C008D598E}" dt="2024-11-04T14:17:40.677" v="410" actId="47"/>
        <pc:sldMkLst>
          <pc:docMk/>
          <pc:sldMk cId="1248537199" sldId="284"/>
        </pc:sldMkLst>
        <pc:spChg chg="del mod">
          <ac:chgData name="Jonas Gabriel Gartner" userId="c8c0fc28-ce43-45d7-978a-f4e021ca0532" providerId="ADAL" clId="{627904B4-1FA7-4558-B7BD-D34C008D598E}" dt="2024-11-04T14:17:16.102" v="401" actId="21"/>
          <ac:spMkLst>
            <pc:docMk/>
            <pc:sldMk cId="1248537199" sldId="284"/>
            <ac:spMk id="2" creationId="{31625241-F7E0-2C75-8DE4-752A81828998}"/>
          </ac:spMkLst>
        </pc:spChg>
        <pc:spChg chg="del">
          <ac:chgData name="Jonas Gabriel Gartner" userId="c8c0fc28-ce43-45d7-978a-f4e021ca0532" providerId="ADAL" clId="{627904B4-1FA7-4558-B7BD-D34C008D598E}" dt="2024-11-04T14:13:52.552" v="297" actId="478"/>
          <ac:spMkLst>
            <pc:docMk/>
            <pc:sldMk cId="1248537199" sldId="284"/>
            <ac:spMk id="3" creationId="{01A124E4-E7A8-9C5D-3DC5-B2DCD440FE37}"/>
          </ac:spMkLst>
        </pc:spChg>
        <pc:spChg chg="add mod">
          <ac:chgData name="Jonas Gabriel Gartner" userId="c8c0fc28-ce43-45d7-978a-f4e021ca0532" providerId="ADAL" clId="{627904B4-1FA7-4558-B7BD-D34C008D598E}" dt="2024-11-04T14:15:18.762" v="350" actId="13926"/>
          <ac:spMkLst>
            <pc:docMk/>
            <pc:sldMk cId="1248537199" sldId="284"/>
            <ac:spMk id="6" creationId="{B14EB784-1224-86C7-1A1B-477410FE8077}"/>
          </ac:spMkLst>
        </pc:spChg>
        <pc:spChg chg="add mod">
          <ac:chgData name="Jonas Gabriel Gartner" userId="c8c0fc28-ce43-45d7-978a-f4e021ca0532" providerId="ADAL" clId="{627904B4-1FA7-4558-B7BD-D34C008D598E}" dt="2024-11-04T14:17:16.102" v="401" actId="21"/>
          <ac:spMkLst>
            <pc:docMk/>
            <pc:sldMk cId="1248537199" sldId="284"/>
            <ac:spMk id="8" creationId="{719350B0-E8FD-9265-05AC-3FBC6970AF81}"/>
          </ac:spMkLst>
        </pc:spChg>
        <pc:picChg chg="add del mod modCrop">
          <ac:chgData name="Jonas Gabriel Gartner" userId="c8c0fc28-ce43-45d7-978a-f4e021ca0532" providerId="ADAL" clId="{627904B4-1FA7-4558-B7BD-D34C008D598E}" dt="2024-11-04T14:17:10.851" v="399" actId="21"/>
          <ac:picMkLst>
            <pc:docMk/>
            <pc:sldMk cId="1248537199" sldId="284"/>
            <ac:picMk id="5" creationId="{5C01AD3D-7093-BF85-5838-688B6D67CCA5}"/>
          </ac:picMkLst>
        </pc:picChg>
      </pc:sldChg>
      <pc:sldChg chg="addSp delSp modSp add mod modTransition">
        <pc:chgData name="Jonas Gabriel Gartner" userId="c8c0fc28-ce43-45d7-978a-f4e021ca0532" providerId="ADAL" clId="{627904B4-1FA7-4558-B7BD-D34C008D598E}" dt="2024-11-04T15:02:51.472" v="1123"/>
        <pc:sldMkLst>
          <pc:docMk/>
          <pc:sldMk cId="158842766" sldId="285"/>
        </pc:sldMkLst>
        <pc:spChg chg="del">
          <ac:chgData name="Jonas Gabriel Gartner" userId="c8c0fc28-ce43-45d7-978a-f4e021ca0532" providerId="ADAL" clId="{627904B4-1FA7-4558-B7BD-D34C008D598E}" dt="2024-11-04T14:17:18.312" v="402" actId="478"/>
          <ac:spMkLst>
            <pc:docMk/>
            <pc:sldMk cId="158842766" sldId="285"/>
            <ac:spMk id="2" creationId="{5D862F90-6139-29E4-BAEC-CA6BBB277CED}"/>
          </ac:spMkLst>
        </pc:spChg>
        <pc:spChg chg="mod">
          <ac:chgData name="Jonas Gabriel Gartner" userId="c8c0fc28-ce43-45d7-978a-f4e021ca0532" providerId="ADAL" clId="{627904B4-1FA7-4558-B7BD-D34C008D598E}" dt="2024-11-04T14:17:03.847" v="396" actId="13926"/>
          <ac:spMkLst>
            <pc:docMk/>
            <pc:sldMk cId="158842766" sldId="285"/>
            <ac:spMk id="6" creationId="{7B0F5588-A3A3-CC5A-37C9-AB5E023B89BF}"/>
          </ac:spMkLst>
        </pc:spChg>
        <pc:spChg chg="add del mod">
          <ac:chgData name="Jonas Gabriel Gartner" userId="c8c0fc28-ce43-45d7-978a-f4e021ca0532" providerId="ADAL" clId="{627904B4-1FA7-4558-B7BD-D34C008D598E}" dt="2024-11-04T14:17:32.140" v="408" actId="478"/>
          <ac:spMkLst>
            <pc:docMk/>
            <pc:sldMk cId="158842766" sldId="285"/>
            <ac:spMk id="7" creationId="{EEFEB34A-F8D8-F1A4-B633-47FCF977A367}"/>
          </ac:spMkLst>
        </pc:spChg>
        <pc:spChg chg="add mod">
          <ac:chgData name="Jonas Gabriel Gartner" userId="c8c0fc28-ce43-45d7-978a-f4e021ca0532" providerId="ADAL" clId="{627904B4-1FA7-4558-B7BD-D34C008D598E}" dt="2024-11-04T14:21:30.821" v="547" actId="404"/>
          <ac:spMkLst>
            <pc:docMk/>
            <pc:sldMk cId="158842766" sldId="285"/>
            <ac:spMk id="8" creationId="{31625241-F7E0-2C75-8DE4-752A81828998}"/>
          </ac:spMkLst>
        </pc:spChg>
        <pc:spChg chg="mod">
          <ac:chgData name="Jonas Gabriel Gartner" userId="c8c0fc28-ce43-45d7-978a-f4e021ca0532" providerId="ADAL" clId="{627904B4-1FA7-4558-B7BD-D34C008D598E}" dt="2024-11-04T15:00:01.468" v="1121" actId="1076"/>
          <ac:spMkLst>
            <pc:docMk/>
            <pc:sldMk cId="158842766" sldId="285"/>
            <ac:spMk id="9" creationId="{B63990FD-4E19-400E-856E-EDBBD59E585B}"/>
          </ac:spMkLst>
        </pc:spChg>
        <pc:picChg chg="add mod">
          <ac:chgData name="Jonas Gabriel Gartner" userId="c8c0fc28-ce43-45d7-978a-f4e021ca0532" providerId="ADAL" clId="{627904B4-1FA7-4558-B7BD-D34C008D598E}" dt="2024-11-04T14:17:12.714" v="400"/>
          <ac:picMkLst>
            <pc:docMk/>
            <pc:sldMk cId="158842766" sldId="285"/>
            <ac:picMk id="3" creationId="{98D5C9E7-22DB-6F75-0676-639C5F7D2B29}"/>
          </ac:picMkLst>
        </pc:picChg>
        <pc:picChg chg="del">
          <ac:chgData name="Jonas Gabriel Gartner" userId="c8c0fc28-ce43-45d7-978a-f4e021ca0532" providerId="ADAL" clId="{627904B4-1FA7-4558-B7BD-D34C008D598E}" dt="2024-11-04T14:17:05.594" v="397" actId="478"/>
          <ac:picMkLst>
            <pc:docMk/>
            <pc:sldMk cId="158842766" sldId="285"/>
            <ac:picMk id="5" creationId="{F3EDDD5A-480F-C3AE-1566-DEA73A02D28F}"/>
          </ac:picMkLst>
        </pc:picChg>
      </pc:sldChg>
      <pc:sldChg chg="addSp delSp modSp new mod modTransition modShow">
        <pc:chgData name="Jonas Gabriel Gartner" userId="c8c0fc28-ce43-45d7-978a-f4e021ca0532" providerId="ADAL" clId="{627904B4-1FA7-4558-B7BD-D34C008D598E}" dt="2024-11-06T13:18:58.998" v="1179" actId="729"/>
        <pc:sldMkLst>
          <pc:docMk/>
          <pc:sldMk cId="1101987206" sldId="286"/>
        </pc:sldMkLst>
        <pc:spChg chg="mod">
          <ac:chgData name="Jonas Gabriel Gartner" userId="c8c0fc28-ce43-45d7-978a-f4e021ca0532" providerId="ADAL" clId="{627904B4-1FA7-4558-B7BD-D34C008D598E}" dt="2024-11-04T14:23:43.319" v="766" actId="20577"/>
          <ac:spMkLst>
            <pc:docMk/>
            <pc:sldMk cId="1101987206" sldId="286"/>
            <ac:spMk id="2" creationId="{A8582AE1-8695-1AE5-2A7B-1BDBB81FBC85}"/>
          </ac:spMkLst>
        </pc:spChg>
        <pc:spChg chg="del">
          <ac:chgData name="Jonas Gabriel Gartner" userId="c8c0fc28-ce43-45d7-978a-f4e021ca0532" providerId="ADAL" clId="{627904B4-1FA7-4558-B7BD-D34C008D598E}" dt="2024-11-04T14:23:23.460" v="748" actId="478"/>
          <ac:spMkLst>
            <pc:docMk/>
            <pc:sldMk cId="1101987206" sldId="286"/>
            <ac:spMk id="3" creationId="{7CE8DD64-AE08-E21F-7105-FFA5BB9981D6}"/>
          </ac:spMkLst>
        </pc:spChg>
        <pc:spChg chg="add mod">
          <ac:chgData name="Jonas Gabriel Gartner" userId="c8c0fc28-ce43-45d7-978a-f4e021ca0532" providerId="ADAL" clId="{627904B4-1FA7-4558-B7BD-D34C008D598E}" dt="2024-11-04T14:27:57.782" v="794" actId="403"/>
          <ac:spMkLst>
            <pc:docMk/>
            <pc:sldMk cId="1101987206" sldId="286"/>
            <ac:spMk id="4" creationId="{283081DB-B241-7AF2-DAB0-33C3794B566F}"/>
          </ac:spMkLst>
        </pc:spChg>
      </pc:sldChg>
      <pc:sldChg chg="addSp modSp mod modTransition">
        <pc:chgData name="Jonas Gabriel Gartner" userId="c8c0fc28-ce43-45d7-978a-f4e021ca0532" providerId="ADAL" clId="{627904B4-1FA7-4558-B7BD-D34C008D598E}" dt="2024-11-07T13:41:02.663" v="1535" actId="404"/>
        <pc:sldMkLst>
          <pc:docMk/>
          <pc:sldMk cId="3106033911" sldId="287"/>
        </pc:sldMkLst>
        <pc:spChg chg="add mod">
          <ac:chgData name="Jonas Gabriel Gartner" userId="c8c0fc28-ce43-45d7-978a-f4e021ca0532" providerId="ADAL" clId="{627904B4-1FA7-4558-B7BD-D34C008D598E}" dt="2024-11-07T13:40:27.816" v="1521" actId="208"/>
          <ac:spMkLst>
            <pc:docMk/>
            <pc:sldMk cId="3106033911" sldId="287"/>
            <ac:spMk id="2" creationId="{2E5B46D5-1A3D-A6BE-4C1C-AEB3637F1A62}"/>
          </ac:spMkLst>
        </pc:spChg>
        <pc:spChg chg="add mod">
          <ac:chgData name="Jonas Gabriel Gartner" userId="c8c0fc28-ce43-45d7-978a-f4e021ca0532" providerId="ADAL" clId="{627904B4-1FA7-4558-B7BD-D34C008D598E}" dt="2024-11-07T13:41:02.663" v="1535" actId="404"/>
          <ac:spMkLst>
            <pc:docMk/>
            <pc:sldMk cId="3106033911" sldId="287"/>
            <ac:spMk id="3" creationId="{58FAD99B-66E2-7E22-1D47-5CEDCAED037A}"/>
          </ac:spMkLst>
        </pc:spChg>
      </pc:sldChg>
      <pc:sldChg chg="addSp delSp modSp new mod modTransition setBg">
        <pc:chgData name="Jonas Gabriel Gartner" userId="c8c0fc28-ce43-45d7-978a-f4e021ca0532" providerId="ADAL" clId="{627904B4-1FA7-4558-B7BD-D34C008D598E}" dt="2024-11-04T15:14:49.525" v="1178"/>
        <pc:sldMkLst>
          <pc:docMk/>
          <pc:sldMk cId="343234722" sldId="288"/>
        </pc:sldMkLst>
        <pc:spChg chg="mod">
          <ac:chgData name="Jonas Gabriel Gartner" userId="c8c0fc28-ce43-45d7-978a-f4e021ca0532" providerId="ADAL" clId="{627904B4-1FA7-4558-B7BD-D34C008D598E}" dt="2024-11-04T14:57:46.825" v="1111" actId="26606"/>
          <ac:spMkLst>
            <pc:docMk/>
            <pc:sldMk cId="343234722" sldId="288"/>
            <ac:spMk id="2" creationId="{5F80CF44-DB7F-E3E4-3418-4324085CB7AC}"/>
          </ac:spMkLst>
        </pc:spChg>
        <pc:spChg chg="add del mod">
          <ac:chgData name="Jonas Gabriel Gartner" userId="c8c0fc28-ce43-45d7-978a-f4e021ca0532" providerId="ADAL" clId="{627904B4-1FA7-4558-B7BD-D34C008D598E}" dt="2024-11-04T14:58:25.185" v="1119" actId="403"/>
          <ac:spMkLst>
            <pc:docMk/>
            <pc:sldMk cId="343234722" sldId="288"/>
            <ac:spMk id="3" creationId="{BA083931-C344-7467-A1E7-558AFF651E3C}"/>
          </ac:spMkLst>
        </pc:spChg>
        <pc:spChg chg="add del">
          <ac:chgData name="Jonas Gabriel Gartner" userId="c8c0fc28-ce43-45d7-978a-f4e021ca0532" providerId="ADAL" clId="{627904B4-1FA7-4558-B7BD-D34C008D598E}" dt="2024-11-04T14:57:44.065" v="1106" actId="26606"/>
          <ac:spMkLst>
            <pc:docMk/>
            <pc:sldMk cId="343234722" sldId="288"/>
            <ac:spMk id="9" creationId="{F821940F-7A1D-4ACC-85B4-A932898ABB37}"/>
          </ac:spMkLst>
        </pc:spChg>
        <pc:spChg chg="add del">
          <ac:chgData name="Jonas Gabriel Gartner" userId="c8c0fc28-ce43-45d7-978a-f4e021ca0532" providerId="ADAL" clId="{627904B4-1FA7-4558-B7BD-D34C008D598E}" dt="2024-11-04T14:51:58.494" v="882" actId="26606"/>
          <ac:spMkLst>
            <pc:docMk/>
            <pc:sldMk cId="343234722" sldId="288"/>
            <ac:spMk id="10" creationId="{6753252F-4873-4F63-801D-CC719279A7D5}"/>
          </ac:spMkLst>
        </pc:spChg>
        <pc:spChg chg="add del">
          <ac:chgData name="Jonas Gabriel Gartner" userId="c8c0fc28-ce43-45d7-978a-f4e021ca0532" providerId="ADAL" clId="{627904B4-1FA7-4558-B7BD-D34C008D598E}" dt="2024-11-04T14:51:58.494" v="882" actId="26606"/>
          <ac:spMkLst>
            <pc:docMk/>
            <pc:sldMk cId="343234722" sldId="288"/>
            <ac:spMk id="12" creationId="{047C8CCB-F95D-4249-92DD-651249D3535A}"/>
          </ac:spMkLst>
        </pc:spChg>
        <pc:spChg chg="add del">
          <ac:chgData name="Jonas Gabriel Gartner" userId="c8c0fc28-ce43-45d7-978a-f4e021ca0532" providerId="ADAL" clId="{627904B4-1FA7-4558-B7BD-D34C008D598E}" dt="2024-11-04T14:57:44.065" v="1106" actId="26606"/>
          <ac:spMkLst>
            <pc:docMk/>
            <pc:sldMk cId="343234722" sldId="288"/>
            <ac:spMk id="14" creationId="{16674508-81D3-48CF-96BF-7FC60EAA572A}"/>
          </ac:spMkLst>
        </pc:spChg>
        <pc:spChg chg="add del">
          <ac:chgData name="Jonas Gabriel Gartner" userId="c8c0fc28-ce43-45d7-978a-f4e021ca0532" providerId="ADAL" clId="{627904B4-1FA7-4558-B7BD-D34C008D598E}" dt="2024-11-04T14:57:45.529" v="1108" actId="26606"/>
          <ac:spMkLst>
            <pc:docMk/>
            <pc:sldMk cId="343234722" sldId="288"/>
            <ac:spMk id="16" creationId="{04812C46-200A-4DEB-A05E-3ED6C68C2387}"/>
          </ac:spMkLst>
        </pc:spChg>
        <pc:spChg chg="add del">
          <ac:chgData name="Jonas Gabriel Gartner" userId="c8c0fc28-ce43-45d7-978a-f4e021ca0532" providerId="ADAL" clId="{627904B4-1FA7-4558-B7BD-D34C008D598E}" dt="2024-11-04T14:57:45.529" v="1108" actId="26606"/>
          <ac:spMkLst>
            <pc:docMk/>
            <pc:sldMk cId="343234722" sldId="288"/>
            <ac:spMk id="17" creationId="{D1EA859B-E555-4109-94F3-6700E046E008}"/>
          </ac:spMkLst>
        </pc:spChg>
        <pc:spChg chg="add del">
          <ac:chgData name="Jonas Gabriel Gartner" userId="c8c0fc28-ce43-45d7-978a-f4e021ca0532" providerId="ADAL" clId="{627904B4-1FA7-4558-B7BD-D34C008D598E}" dt="2024-11-04T14:57:46.815" v="1110" actId="26606"/>
          <ac:spMkLst>
            <pc:docMk/>
            <pc:sldMk cId="343234722" sldId="288"/>
            <ac:spMk id="19" creationId="{F821940F-7A1D-4ACC-85B4-A932898ABB37}"/>
          </ac:spMkLst>
        </pc:spChg>
        <pc:spChg chg="add del">
          <ac:chgData name="Jonas Gabriel Gartner" userId="c8c0fc28-ce43-45d7-978a-f4e021ca0532" providerId="ADAL" clId="{627904B4-1FA7-4558-B7BD-D34C008D598E}" dt="2024-11-04T14:57:46.815" v="1110" actId="26606"/>
          <ac:spMkLst>
            <pc:docMk/>
            <pc:sldMk cId="343234722" sldId="288"/>
            <ac:spMk id="20" creationId="{16674508-81D3-48CF-96BF-7FC60EAA572A}"/>
          </ac:spMkLst>
        </pc:spChg>
        <pc:spChg chg="add del">
          <ac:chgData name="Jonas Gabriel Gartner" userId="c8c0fc28-ce43-45d7-978a-f4e021ca0532" providerId="ADAL" clId="{627904B4-1FA7-4558-B7BD-D34C008D598E}" dt="2024-11-04T14:58:16.020" v="1117" actId="26606"/>
          <ac:spMkLst>
            <pc:docMk/>
            <pc:sldMk cId="343234722" sldId="288"/>
            <ac:spMk id="22" creationId="{04812C46-200A-4DEB-A05E-3ED6C68C2387}"/>
          </ac:spMkLst>
        </pc:spChg>
        <pc:spChg chg="add del">
          <ac:chgData name="Jonas Gabriel Gartner" userId="c8c0fc28-ce43-45d7-978a-f4e021ca0532" providerId="ADAL" clId="{627904B4-1FA7-4558-B7BD-D34C008D598E}" dt="2024-11-04T14:58:16.020" v="1117" actId="26606"/>
          <ac:spMkLst>
            <pc:docMk/>
            <pc:sldMk cId="343234722" sldId="288"/>
            <ac:spMk id="23" creationId="{D1EA859B-E555-4109-94F3-6700E046E008}"/>
          </ac:spMkLst>
        </pc:spChg>
        <pc:spChg chg="add">
          <ac:chgData name="Jonas Gabriel Gartner" userId="c8c0fc28-ce43-45d7-978a-f4e021ca0532" providerId="ADAL" clId="{627904B4-1FA7-4558-B7BD-D34C008D598E}" dt="2024-11-04T14:58:16.020" v="1117" actId="26606"/>
          <ac:spMkLst>
            <pc:docMk/>
            <pc:sldMk cId="343234722" sldId="288"/>
            <ac:spMk id="28" creationId="{04812C46-200A-4DEB-A05E-3ED6C68C2387}"/>
          </ac:spMkLst>
        </pc:spChg>
        <pc:spChg chg="add">
          <ac:chgData name="Jonas Gabriel Gartner" userId="c8c0fc28-ce43-45d7-978a-f4e021ca0532" providerId="ADAL" clId="{627904B4-1FA7-4558-B7BD-D34C008D598E}" dt="2024-11-04T14:58:16.020" v="1117" actId="26606"/>
          <ac:spMkLst>
            <pc:docMk/>
            <pc:sldMk cId="343234722" sldId="288"/>
            <ac:spMk id="30" creationId="{D1EA859B-E555-4109-94F3-6700E046E008}"/>
          </ac:spMkLst>
        </pc:spChg>
        <pc:picChg chg="add del mod ord">
          <ac:chgData name="Jonas Gabriel Gartner" userId="c8c0fc28-ce43-45d7-978a-f4e021ca0532" providerId="ADAL" clId="{627904B4-1FA7-4558-B7BD-D34C008D598E}" dt="2024-11-04T14:52:05.334" v="886" actId="22"/>
          <ac:picMkLst>
            <pc:docMk/>
            <pc:sldMk cId="343234722" sldId="288"/>
            <ac:picMk id="5" creationId="{5BA6E10C-B7B0-6025-7838-DC488EA6A4BD}"/>
          </ac:picMkLst>
        </pc:picChg>
        <pc:picChg chg="add mod ord">
          <ac:chgData name="Jonas Gabriel Gartner" userId="c8c0fc28-ce43-45d7-978a-f4e021ca0532" providerId="ADAL" clId="{627904B4-1FA7-4558-B7BD-D34C008D598E}" dt="2024-11-04T14:58:22.474" v="1118" actId="1076"/>
          <ac:picMkLst>
            <pc:docMk/>
            <pc:sldMk cId="343234722" sldId="288"/>
            <ac:picMk id="7" creationId="{4285266E-BF2D-2AF0-C6B6-6351C9EC4918}"/>
          </ac:picMkLst>
        </pc:picChg>
      </pc:sldChg>
      <pc:sldChg chg="addSp delSp modSp mod">
        <pc:chgData name="Jonas Gabriel Gartner" userId="c8c0fc28-ce43-45d7-978a-f4e021ca0532" providerId="ADAL" clId="{627904B4-1FA7-4558-B7BD-D34C008D598E}" dt="2024-11-07T14:48:30.459" v="1606" actId="1076"/>
        <pc:sldMkLst>
          <pc:docMk/>
          <pc:sldMk cId="1226622774" sldId="289"/>
        </pc:sldMkLst>
        <pc:spChg chg="del">
          <ac:chgData name="Jonas Gabriel Gartner" userId="c8c0fc28-ce43-45d7-978a-f4e021ca0532" providerId="ADAL" clId="{627904B4-1FA7-4558-B7BD-D34C008D598E}" dt="2024-11-07T14:44:18.612" v="1536" actId="478"/>
          <ac:spMkLst>
            <pc:docMk/>
            <pc:sldMk cId="1226622774" sldId="289"/>
            <ac:spMk id="3" creationId="{97B7F9C8-D314-BACF-F1D0-22C3412F5EAA}"/>
          </ac:spMkLst>
        </pc:spChg>
        <pc:picChg chg="add mod">
          <ac:chgData name="Jonas Gabriel Gartner" userId="c8c0fc28-ce43-45d7-978a-f4e021ca0532" providerId="ADAL" clId="{627904B4-1FA7-4558-B7BD-D34C008D598E}" dt="2024-11-07T14:47:16.662" v="1600" actId="14861"/>
          <ac:picMkLst>
            <pc:docMk/>
            <pc:sldMk cId="1226622774" sldId="289"/>
            <ac:picMk id="5" creationId="{1C870A22-9EB8-25FF-F58A-40072A435E2A}"/>
          </ac:picMkLst>
        </pc:picChg>
        <pc:picChg chg="add mod">
          <ac:chgData name="Jonas Gabriel Gartner" userId="c8c0fc28-ce43-45d7-978a-f4e021ca0532" providerId="ADAL" clId="{627904B4-1FA7-4558-B7BD-D34C008D598E}" dt="2024-11-07T14:47:16.662" v="1600" actId="14861"/>
          <ac:picMkLst>
            <pc:docMk/>
            <pc:sldMk cId="1226622774" sldId="289"/>
            <ac:picMk id="7" creationId="{7F64B7FA-7223-0EF7-B885-381CCB111C2E}"/>
          </ac:picMkLst>
        </pc:picChg>
        <pc:picChg chg="add mod modCrop">
          <ac:chgData name="Jonas Gabriel Gartner" userId="c8c0fc28-ce43-45d7-978a-f4e021ca0532" providerId="ADAL" clId="{627904B4-1FA7-4558-B7BD-D34C008D598E}" dt="2024-11-07T14:48:30.459" v="1606" actId="1076"/>
          <ac:picMkLst>
            <pc:docMk/>
            <pc:sldMk cId="1226622774" sldId="289"/>
            <ac:picMk id="9" creationId="{71E8AFEC-DF96-34FB-FDF6-BFC3B69F7A75}"/>
          </ac:picMkLst>
        </pc:picChg>
      </pc:sldChg>
      <pc:sldMasterChg chg="setBg modSldLayout">
        <pc:chgData name="Jonas Gabriel Gartner" userId="c8c0fc28-ce43-45d7-978a-f4e021ca0532" providerId="ADAL" clId="{627904B4-1FA7-4558-B7BD-D34C008D598E}" dt="2024-11-04T15:14:49.525" v="1178"/>
        <pc:sldMasterMkLst>
          <pc:docMk/>
          <pc:sldMasterMk cId="2705315540" sldId="2147483648"/>
        </pc:sldMasterMkLst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1337783727" sldId="2147483649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2797293448" sldId="2147483650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3378696362" sldId="2147483651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614637419" sldId="2147483652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3813881929" sldId="2147483653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2165011795" sldId="2147483654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2177700719" sldId="2147483655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338133910" sldId="2147483656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1806213280" sldId="2147483657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3331540369" sldId="2147483658"/>
          </pc:sldLayoutMkLst>
        </pc:sldLayoutChg>
        <pc:sldLayoutChg chg="setBg">
          <pc:chgData name="Jonas Gabriel Gartner" userId="c8c0fc28-ce43-45d7-978a-f4e021ca0532" providerId="ADAL" clId="{627904B4-1FA7-4558-B7BD-D34C008D598E}" dt="2024-11-04T15:14:49.525" v="1178"/>
          <pc:sldLayoutMkLst>
            <pc:docMk/>
            <pc:sldMasterMk cId="2705315540" sldId="2147483648"/>
            <pc:sldLayoutMk cId="2370996396" sldId="2147483659"/>
          </pc:sldLayoutMkLst>
        </pc:sldLayoutChg>
      </pc:sldMasterChg>
    </pc:docChg>
  </pc:docChgLst>
  <pc:docChgLst>
    <pc:chgData name="Sigge Axelsson" userId="fcd3d4e3-8623-4e90-b3a9-fb34d4f57e8c" providerId="ADAL" clId="{EC446E62-CAEE-4517-9DE8-B91C8830D886}"/>
    <pc:docChg chg="undo redo custSel addSld delSld modSld sldOrd">
      <pc:chgData name="Sigge Axelsson" userId="fcd3d4e3-8623-4e90-b3a9-fb34d4f57e8c" providerId="ADAL" clId="{EC446E62-CAEE-4517-9DE8-B91C8830D886}" dt="2024-11-07T14:45:07.322" v="4478" actId="21"/>
      <pc:docMkLst>
        <pc:docMk/>
      </pc:docMkLst>
      <pc:sldChg chg="addSp modSp new del">
        <pc:chgData name="Sigge Axelsson" userId="fcd3d4e3-8623-4e90-b3a9-fb34d4f57e8c" providerId="ADAL" clId="{EC446E62-CAEE-4517-9DE8-B91C8830D886}" dt="2024-11-04T13:25:14.263" v="2" actId="2696"/>
        <pc:sldMkLst>
          <pc:docMk/>
          <pc:sldMk cId="2086517280" sldId="256"/>
        </pc:sldMkLst>
        <pc:spChg chg="add mod">
          <ac:chgData name="Sigge Axelsson" userId="fcd3d4e3-8623-4e90-b3a9-fb34d4f57e8c" providerId="ADAL" clId="{EC446E62-CAEE-4517-9DE8-B91C8830D886}" dt="2024-11-04T13:25:07.381" v="1"/>
          <ac:spMkLst>
            <pc:docMk/>
            <pc:sldMk cId="2086517280" sldId="256"/>
            <ac:spMk id="4" creationId="{1E471479-DD17-C386-AEE7-00D2B58C8B25}"/>
          </ac:spMkLst>
        </pc:spChg>
        <pc:spChg chg="add mod">
          <ac:chgData name="Sigge Axelsson" userId="fcd3d4e3-8623-4e90-b3a9-fb34d4f57e8c" providerId="ADAL" clId="{EC446E62-CAEE-4517-9DE8-B91C8830D886}" dt="2024-11-04T13:25:07.381" v="1"/>
          <ac:spMkLst>
            <pc:docMk/>
            <pc:sldMk cId="2086517280" sldId="256"/>
            <ac:spMk id="5" creationId="{6228E640-45CF-D2AA-8855-8D88997BC160}"/>
          </ac:spMkLst>
        </pc:spChg>
      </pc:sldChg>
      <pc:sldChg chg="modSp del mod modShow">
        <pc:chgData name="Sigge Axelsson" userId="fcd3d4e3-8623-4e90-b3a9-fb34d4f57e8c" providerId="ADAL" clId="{EC446E62-CAEE-4517-9DE8-B91C8830D886}" dt="2024-11-04T15:37:01.640" v="3837" actId="47"/>
        <pc:sldMkLst>
          <pc:docMk/>
          <pc:sldMk cId="0" sldId="258"/>
        </pc:sldMkLst>
        <pc:spChg chg="mod">
          <ac:chgData name="Sigge Axelsson" userId="fcd3d4e3-8623-4e90-b3a9-fb34d4f57e8c" providerId="ADAL" clId="{EC446E62-CAEE-4517-9DE8-B91C8830D886}" dt="2024-11-04T14:45:57.758" v="2140" actId="790"/>
          <ac:spMkLst>
            <pc:docMk/>
            <pc:sldMk cId="0" sldId="258"/>
            <ac:spMk id="2" creationId="{00000000-0000-0000-0000-000000000000}"/>
          </ac:spMkLst>
        </pc:spChg>
        <pc:spChg chg="mod">
          <ac:chgData name="Sigge Axelsson" userId="fcd3d4e3-8623-4e90-b3a9-fb34d4f57e8c" providerId="ADAL" clId="{EC446E62-CAEE-4517-9DE8-B91C8830D886}" dt="2024-11-04T14:45:57.758" v="2140" actId="790"/>
          <ac:spMkLst>
            <pc:docMk/>
            <pc:sldMk cId="0" sldId="258"/>
            <ac:spMk id="3" creationId="{00000000-0000-0000-0000-000000000000}"/>
          </ac:spMkLst>
        </pc:spChg>
      </pc:sldChg>
      <pc:sldChg chg="modSp add mod">
        <pc:chgData name="Sigge Axelsson" userId="fcd3d4e3-8623-4e90-b3a9-fb34d4f57e8c" providerId="ADAL" clId="{EC446E62-CAEE-4517-9DE8-B91C8830D886}" dt="2024-11-07T14:07:29.854" v="4417" actId="21"/>
        <pc:sldMkLst>
          <pc:docMk/>
          <pc:sldMk cId="1211604503" sldId="272"/>
        </pc:sldMkLst>
        <pc:spChg chg="mod">
          <ac:chgData name="Sigge Axelsson" userId="fcd3d4e3-8623-4e90-b3a9-fb34d4f57e8c" providerId="ADAL" clId="{EC446E62-CAEE-4517-9DE8-B91C8830D886}" dt="2024-11-07T14:07:29.854" v="4417" actId="21"/>
          <ac:spMkLst>
            <pc:docMk/>
            <pc:sldMk cId="1211604503" sldId="272"/>
            <ac:spMk id="2" creationId="{9AAF522C-C5FC-F78A-6EA2-1976411DA147}"/>
          </ac:spMkLst>
        </pc:spChg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211604503" sldId="272"/>
            <ac:spMk id="3" creationId="{E2247579-0711-8EA1-39B2-E329E6AB6AA9}"/>
          </ac:spMkLst>
        </pc:spChg>
      </pc:sldChg>
      <pc:sldChg chg="add del">
        <pc:chgData name="Sigge Axelsson" userId="fcd3d4e3-8623-4e90-b3a9-fb34d4f57e8c" providerId="ADAL" clId="{EC446E62-CAEE-4517-9DE8-B91C8830D886}" dt="2024-11-04T13:26:58.590" v="48" actId="47"/>
        <pc:sldMkLst>
          <pc:docMk/>
          <pc:sldMk cId="777745132" sldId="273"/>
        </pc:sldMkLst>
      </pc:sldChg>
      <pc:sldChg chg="addSp delSp modSp new mod addAnim delAnim modAnim">
        <pc:chgData name="Sigge Axelsson" userId="fcd3d4e3-8623-4e90-b3a9-fb34d4f57e8c" providerId="ADAL" clId="{EC446E62-CAEE-4517-9DE8-B91C8830D886}" dt="2024-11-07T13:40:16.116" v="4088" actId="790"/>
        <pc:sldMkLst>
          <pc:docMk/>
          <pc:sldMk cId="2780558719" sldId="273"/>
        </pc:sldMkLst>
        <pc:spChg chg="del mod">
          <ac:chgData name="Sigge Axelsson" userId="fcd3d4e3-8623-4e90-b3a9-fb34d4f57e8c" providerId="ADAL" clId="{EC446E62-CAEE-4517-9DE8-B91C8830D886}" dt="2024-11-04T14:39:02.408" v="1600" actId="478"/>
          <ac:spMkLst>
            <pc:docMk/>
            <pc:sldMk cId="2780558719" sldId="273"/>
            <ac:spMk id="2" creationId="{7718D32B-7C86-4452-5B40-66F9BC3EB9F9}"/>
          </ac:spMkLst>
        </pc:spChg>
        <pc:spChg chg="del">
          <ac:chgData name="Sigge Axelsson" userId="fcd3d4e3-8623-4e90-b3a9-fb34d4f57e8c" providerId="ADAL" clId="{EC446E62-CAEE-4517-9DE8-B91C8830D886}" dt="2024-11-04T13:28:59.819" v="57"/>
          <ac:spMkLst>
            <pc:docMk/>
            <pc:sldMk cId="2780558719" sldId="273"/>
            <ac:spMk id="3" creationId="{F47989EE-06E6-7DFC-489F-115AF5793444}"/>
          </ac:spMkLst>
        </pc:spChg>
        <pc:spChg chg="add del mod">
          <ac:chgData name="Sigge Axelsson" userId="fcd3d4e3-8623-4e90-b3a9-fb34d4f57e8c" providerId="ADAL" clId="{EC446E62-CAEE-4517-9DE8-B91C8830D886}" dt="2024-11-04T14:38:50.230" v="1598" actId="478"/>
          <ac:spMkLst>
            <pc:docMk/>
            <pc:sldMk cId="2780558719" sldId="273"/>
            <ac:spMk id="6" creationId="{542E7590-311C-A3C8-663B-3B5FB07B7CA7}"/>
          </ac:spMkLst>
        </pc:spChg>
        <pc:spChg chg="add del mod">
          <ac:chgData name="Sigge Axelsson" userId="fcd3d4e3-8623-4e90-b3a9-fb34d4f57e8c" providerId="ADAL" clId="{EC446E62-CAEE-4517-9DE8-B91C8830D886}" dt="2024-11-04T14:38:45.580" v="1596" actId="478"/>
          <ac:spMkLst>
            <pc:docMk/>
            <pc:sldMk cId="2780558719" sldId="273"/>
            <ac:spMk id="7" creationId="{0E9F579B-0D1C-05BF-2F7A-C96E69570C96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2780558719" sldId="273"/>
            <ac:spMk id="9" creationId="{E4AAD0E3-D05F-CC64-17BA-AEDAE51BDA4F}"/>
          </ac:spMkLst>
        </pc:spChg>
        <pc:spChg chg="add del mod">
          <ac:chgData name="Sigge Axelsson" userId="fcd3d4e3-8623-4e90-b3a9-fb34d4f57e8c" providerId="ADAL" clId="{EC446E62-CAEE-4517-9DE8-B91C8830D886}" dt="2024-11-04T14:39:05.557" v="1602" actId="478"/>
          <ac:spMkLst>
            <pc:docMk/>
            <pc:sldMk cId="2780558719" sldId="273"/>
            <ac:spMk id="11" creationId="{E84174F8-7DDC-05C7-FEE1-606D4CA8C42B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2780558719" sldId="273"/>
            <ac:spMk id="12" creationId="{D5FB5A19-A193-0844-E2FB-E8B5C029377C}"/>
          </ac:spMkLst>
        </pc:spChg>
        <pc:picChg chg="add mod">
          <ac:chgData name="Sigge Axelsson" userId="fcd3d4e3-8623-4e90-b3a9-fb34d4f57e8c" providerId="ADAL" clId="{EC446E62-CAEE-4517-9DE8-B91C8830D886}" dt="2024-11-04T15:22:00.110" v="3558" actId="1038"/>
          <ac:picMkLst>
            <pc:docMk/>
            <pc:sldMk cId="2780558719" sldId="273"/>
            <ac:picMk id="4" creationId="{3B4B75D8-6A7B-D60D-8A29-0630FDC09CA9}"/>
          </ac:picMkLst>
        </pc:picChg>
        <pc:picChg chg="add del mod">
          <ac:chgData name="Sigge Axelsson" userId="fcd3d4e3-8623-4e90-b3a9-fb34d4f57e8c" providerId="ADAL" clId="{EC446E62-CAEE-4517-9DE8-B91C8830D886}" dt="2024-11-04T14:38:43.008" v="1595" actId="478"/>
          <ac:picMkLst>
            <pc:docMk/>
            <pc:sldMk cId="2780558719" sldId="273"/>
            <ac:picMk id="5" creationId="{A51C8C18-739A-C941-1C8C-21CF3C6BCBFC}"/>
          </ac:picMkLst>
        </pc:picChg>
        <pc:picChg chg="add del mod">
          <ac:chgData name="Sigge Axelsson" userId="fcd3d4e3-8623-4e90-b3a9-fb34d4f57e8c" providerId="ADAL" clId="{EC446E62-CAEE-4517-9DE8-B91C8830D886}" dt="2024-11-04T15:15:43.258" v="3260" actId="478"/>
          <ac:picMkLst>
            <pc:docMk/>
            <pc:sldMk cId="2780558719" sldId="273"/>
            <ac:picMk id="13" creationId="{EA63B97C-9C76-6C73-F2F6-CFE819599654}"/>
          </ac:picMkLst>
        </pc:picChg>
      </pc:sldChg>
      <pc:sldChg chg="modSp del mod modShow">
        <pc:chgData name="Sigge Axelsson" userId="fcd3d4e3-8623-4e90-b3a9-fb34d4f57e8c" providerId="ADAL" clId="{EC446E62-CAEE-4517-9DE8-B91C8830D886}" dt="2024-11-04T15:37:03.335" v="3838" actId="47"/>
        <pc:sldMkLst>
          <pc:docMk/>
          <pc:sldMk cId="2202426434" sldId="274"/>
        </pc:sldMkLst>
        <pc:spChg chg="mod">
          <ac:chgData name="Sigge Axelsson" userId="fcd3d4e3-8623-4e90-b3a9-fb34d4f57e8c" providerId="ADAL" clId="{EC446E62-CAEE-4517-9DE8-B91C8830D886}" dt="2024-11-04T14:45:57.758" v="2140" actId="790"/>
          <ac:spMkLst>
            <pc:docMk/>
            <pc:sldMk cId="2202426434" sldId="274"/>
            <ac:spMk id="7" creationId="{50303AE7-D86F-FA9E-9F3E-5533ED6C3A60}"/>
          </ac:spMkLst>
        </pc:spChg>
      </pc:sldChg>
      <pc:sldChg chg="addSp delSp modSp mod">
        <pc:chgData name="Sigge Axelsson" userId="fcd3d4e3-8623-4e90-b3a9-fb34d4f57e8c" providerId="ADAL" clId="{EC446E62-CAEE-4517-9DE8-B91C8830D886}" dt="2024-11-07T14:45:07.322" v="4478" actId="21"/>
        <pc:sldMkLst>
          <pc:docMk/>
          <pc:sldMk cId="1959204552" sldId="275"/>
        </pc:sldMkLst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959204552" sldId="275"/>
            <ac:spMk id="2" creationId="{BE4EBE13-B3B6-1216-7277-AE8669F4CFC0}"/>
          </ac:spMkLst>
        </pc:spChg>
        <pc:spChg chg="add del mod">
          <ac:chgData name="Sigge Axelsson" userId="fcd3d4e3-8623-4e90-b3a9-fb34d4f57e8c" providerId="ADAL" clId="{EC446E62-CAEE-4517-9DE8-B91C8830D886}" dt="2024-11-07T13:12:13.249" v="3915" actId="478"/>
          <ac:spMkLst>
            <pc:docMk/>
            <pc:sldMk cId="1959204552" sldId="275"/>
            <ac:spMk id="3" creationId="{68C8A578-62C9-43C4-F3E2-4D6302B902E1}"/>
          </ac:spMkLst>
        </pc:spChg>
        <pc:spChg chg="del mod">
          <ac:chgData name="Sigge Axelsson" userId="fcd3d4e3-8623-4e90-b3a9-fb34d4f57e8c" providerId="ADAL" clId="{EC446E62-CAEE-4517-9DE8-B91C8830D886}" dt="2024-11-04T15:32:39.527" v="3767" actId="478"/>
          <ac:spMkLst>
            <pc:docMk/>
            <pc:sldMk cId="1959204552" sldId="275"/>
            <ac:spMk id="3" creationId="{6E479967-D776-7D19-8C59-19DD41442977}"/>
          </ac:spMkLst>
        </pc:spChg>
        <pc:spChg chg="add mod">
          <ac:chgData name="Sigge Axelsson" userId="fcd3d4e3-8623-4e90-b3a9-fb34d4f57e8c" providerId="ADAL" clId="{EC446E62-CAEE-4517-9DE8-B91C8830D886}" dt="2024-11-07T13:12:08.560" v="3912" actId="20577"/>
          <ac:spMkLst>
            <pc:docMk/>
            <pc:sldMk cId="1959204552" sldId="275"/>
            <ac:spMk id="4" creationId="{5E1DBA22-18AC-7DE2-9D07-B1D952839DE3}"/>
          </ac:spMkLst>
        </pc:spChg>
        <pc:spChg chg="add del mod">
          <ac:chgData name="Sigge Axelsson" userId="fcd3d4e3-8623-4e90-b3a9-fb34d4f57e8c" providerId="ADAL" clId="{EC446E62-CAEE-4517-9DE8-B91C8830D886}" dt="2024-11-07T13:17:17.910" v="3980" actId="478"/>
          <ac:spMkLst>
            <pc:docMk/>
            <pc:sldMk cId="1959204552" sldId="275"/>
            <ac:spMk id="6" creationId="{67842CE4-C6AB-BA0D-A350-7C7D8D67365B}"/>
          </ac:spMkLst>
        </pc:spChg>
        <pc:spChg chg="add mod">
          <ac:chgData name="Sigge Axelsson" userId="fcd3d4e3-8623-4e90-b3a9-fb34d4f57e8c" providerId="ADAL" clId="{EC446E62-CAEE-4517-9DE8-B91C8830D886}" dt="2024-11-07T14:45:07.322" v="4478" actId="21"/>
          <ac:spMkLst>
            <pc:docMk/>
            <pc:sldMk cId="1959204552" sldId="275"/>
            <ac:spMk id="7" creationId="{00DF57EC-589A-27C2-9761-7F5CDCB7104B}"/>
          </ac:spMkLst>
        </pc:spChg>
        <pc:spChg chg="add del mod">
          <ac:chgData name="Sigge Axelsson" userId="fcd3d4e3-8623-4e90-b3a9-fb34d4f57e8c" providerId="ADAL" clId="{EC446E62-CAEE-4517-9DE8-B91C8830D886}" dt="2024-11-04T15:32:41.701" v="3768" actId="478"/>
          <ac:spMkLst>
            <pc:docMk/>
            <pc:sldMk cId="1959204552" sldId="275"/>
            <ac:spMk id="8" creationId="{BEBBD16A-E4DF-A2A7-3421-ABB8113E8190}"/>
          </ac:spMkLst>
        </pc:spChg>
        <pc:picChg chg="add mod">
          <ac:chgData name="Sigge Axelsson" userId="fcd3d4e3-8623-4e90-b3a9-fb34d4f57e8c" providerId="ADAL" clId="{EC446E62-CAEE-4517-9DE8-B91C8830D886}" dt="2024-11-04T15:35:27.206" v="3836" actId="1037"/>
          <ac:picMkLst>
            <pc:docMk/>
            <pc:sldMk cId="1959204552" sldId="275"/>
            <ac:picMk id="5" creationId="{311F0D7E-99B7-B3C7-E5CF-B24CA0210DC3}"/>
          </ac:picMkLst>
        </pc:picChg>
      </pc:sldChg>
      <pc:sldChg chg="addSp delSp modSp new mod ord">
        <pc:chgData name="Sigge Axelsson" userId="fcd3d4e3-8623-4e90-b3a9-fb34d4f57e8c" providerId="ADAL" clId="{EC446E62-CAEE-4517-9DE8-B91C8830D886}" dt="2024-11-07T13:40:16.116" v="4088" actId="790"/>
        <pc:sldMkLst>
          <pc:docMk/>
          <pc:sldMk cId="2307161384" sldId="277"/>
        </pc:sldMkLst>
        <pc:spChg chg="del mod">
          <ac:chgData name="Sigge Axelsson" userId="fcd3d4e3-8623-4e90-b3a9-fb34d4f57e8c" providerId="ADAL" clId="{EC446E62-CAEE-4517-9DE8-B91C8830D886}" dt="2024-11-04T14:25:55.661" v="1322" actId="478"/>
          <ac:spMkLst>
            <pc:docMk/>
            <pc:sldMk cId="2307161384" sldId="277"/>
            <ac:spMk id="2" creationId="{3E93C160-3732-0559-A2BF-6FD096C30FAF}"/>
          </ac:spMkLst>
        </pc:spChg>
        <pc:spChg chg="del">
          <ac:chgData name="Sigge Axelsson" userId="fcd3d4e3-8623-4e90-b3a9-fb34d4f57e8c" providerId="ADAL" clId="{EC446E62-CAEE-4517-9DE8-B91C8830D886}" dt="2024-11-04T13:45:26.997" v="93"/>
          <ac:spMkLst>
            <pc:docMk/>
            <pc:sldMk cId="2307161384" sldId="277"/>
            <ac:spMk id="3" creationId="{800B7CDF-B2F4-9D6A-7210-978DCF679C80}"/>
          </ac:spMkLst>
        </pc:spChg>
        <pc:spChg chg="add del mod">
          <ac:chgData name="Sigge Axelsson" userId="fcd3d4e3-8623-4e90-b3a9-fb34d4f57e8c" providerId="ADAL" clId="{EC446E62-CAEE-4517-9DE8-B91C8830D886}" dt="2024-11-04T14:25:59.008" v="1324" actId="478"/>
          <ac:spMkLst>
            <pc:docMk/>
            <pc:sldMk cId="2307161384" sldId="277"/>
            <ac:spMk id="11" creationId="{B7FB4070-065D-37DE-92F1-DA6FEC5326DB}"/>
          </ac:spMkLst>
        </pc:spChg>
        <pc:spChg chg="add del mod">
          <ac:chgData name="Sigge Axelsson" userId="fcd3d4e3-8623-4e90-b3a9-fb34d4f57e8c" providerId="ADAL" clId="{EC446E62-CAEE-4517-9DE8-B91C8830D886}" dt="2024-11-04T14:37:51.379" v="1564" actId="478"/>
          <ac:spMkLst>
            <pc:docMk/>
            <pc:sldMk cId="2307161384" sldId="277"/>
            <ac:spMk id="12" creationId="{489B8060-15E8-F38F-B302-6A7F8EF454E9}"/>
          </ac:spMkLst>
        </pc:spChg>
        <pc:spChg chg="add mod">
          <ac:chgData name="Sigge Axelsson" userId="fcd3d4e3-8623-4e90-b3a9-fb34d4f57e8c" providerId="ADAL" clId="{EC446E62-CAEE-4517-9DE8-B91C8830D886}" dt="2024-11-04T14:28:16.157" v="1394" actId="20577"/>
          <ac:spMkLst>
            <pc:docMk/>
            <pc:sldMk cId="2307161384" sldId="277"/>
            <ac:spMk id="13" creationId="{3D52A566-E3EE-F527-B3B6-D13C5C751331}"/>
          </ac:spMkLst>
        </pc:spChg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2307161384" sldId="277"/>
            <ac:spMk id="18" creationId="{72018E1B-E0B9-4440-AFF3-4112E50A2763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2307161384" sldId="277"/>
            <ac:spMk id="22" creationId="{18B5A88C-7AD6-7373-3046-463B4A13DC48}"/>
          </ac:spMkLst>
        </pc:spChg>
        <pc:picChg chg="add mod modCrop">
          <ac:chgData name="Sigge Axelsson" userId="fcd3d4e3-8623-4e90-b3a9-fb34d4f57e8c" providerId="ADAL" clId="{EC446E62-CAEE-4517-9DE8-B91C8830D886}" dt="2024-11-04T15:07:06.407" v="2819" actId="1035"/>
          <ac:picMkLst>
            <pc:docMk/>
            <pc:sldMk cId="2307161384" sldId="277"/>
            <ac:picMk id="5" creationId="{15045069-D35C-A4D1-68CB-DAA15AC99A2C}"/>
          </ac:picMkLst>
        </pc:picChg>
        <pc:picChg chg="mod">
          <ac:chgData name="Sigge Axelsson" userId="fcd3d4e3-8623-4e90-b3a9-fb34d4f57e8c" providerId="ADAL" clId="{EC446E62-CAEE-4517-9DE8-B91C8830D886}" dt="2024-11-04T15:07:06.407" v="2819" actId="1035"/>
          <ac:picMkLst>
            <pc:docMk/>
            <pc:sldMk cId="2307161384" sldId="277"/>
            <ac:picMk id="6" creationId="{0770D496-D735-8B1F-CC1D-7839D62482AB}"/>
          </ac:picMkLst>
        </pc:picChg>
        <pc:picChg chg="add mod modCrop">
          <ac:chgData name="Sigge Axelsson" userId="fcd3d4e3-8623-4e90-b3a9-fb34d4f57e8c" providerId="ADAL" clId="{EC446E62-CAEE-4517-9DE8-B91C8830D886}" dt="2024-11-04T15:07:15.949" v="2820" actId="408"/>
          <ac:picMkLst>
            <pc:docMk/>
            <pc:sldMk cId="2307161384" sldId="277"/>
            <ac:picMk id="7" creationId="{9A57175B-63FD-B0EB-AD8C-2B7CEFBD2CB3}"/>
          </ac:picMkLst>
        </pc:picChg>
        <pc:picChg chg="add mod modCrop">
          <ac:chgData name="Sigge Axelsson" userId="fcd3d4e3-8623-4e90-b3a9-fb34d4f57e8c" providerId="ADAL" clId="{EC446E62-CAEE-4517-9DE8-B91C8830D886}" dt="2024-11-04T15:07:15.949" v="2820" actId="408"/>
          <ac:picMkLst>
            <pc:docMk/>
            <pc:sldMk cId="2307161384" sldId="277"/>
            <ac:picMk id="9" creationId="{51538A3E-8F7F-5FC6-B4C3-6B695BAA3213}"/>
          </ac:picMkLst>
        </pc:picChg>
      </pc:sldChg>
      <pc:sldChg chg="modSp mod ord modShow">
        <pc:chgData name="Sigge Axelsson" userId="fcd3d4e3-8623-4e90-b3a9-fb34d4f57e8c" providerId="ADAL" clId="{EC446E62-CAEE-4517-9DE8-B91C8830D886}" dt="2024-11-04T14:56:22.730" v="2403"/>
        <pc:sldMkLst>
          <pc:docMk/>
          <pc:sldMk cId="346660483" sldId="278"/>
        </pc:sldMkLst>
        <pc:spChg chg="mod">
          <ac:chgData name="Sigge Axelsson" userId="fcd3d4e3-8623-4e90-b3a9-fb34d4f57e8c" providerId="ADAL" clId="{EC446E62-CAEE-4517-9DE8-B91C8830D886}" dt="2024-11-04T14:45:57.758" v="2140" actId="790"/>
          <ac:spMkLst>
            <pc:docMk/>
            <pc:sldMk cId="346660483" sldId="278"/>
            <ac:spMk id="2" creationId="{F61C8615-9942-BBA4-59BE-40A67495F647}"/>
          </ac:spMkLst>
        </pc:spChg>
        <pc:spChg chg="mod">
          <ac:chgData name="Sigge Axelsson" userId="fcd3d4e3-8623-4e90-b3a9-fb34d4f57e8c" providerId="ADAL" clId="{EC446E62-CAEE-4517-9DE8-B91C8830D886}" dt="2024-11-04T14:45:57.758" v="2140" actId="790"/>
          <ac:spMkLst>
            <pc:docMk/>
            <pc:sldMk cId="346660483" sldId="278"/>
            <ac:spMk id="19" creationId="{A8384FB5-9ADC-4DDC-881B-597D56F5B15D}"/>
          </ac:spMkLst>
        </pc:spChg>
        <pc:spChg chg="mod">
          <ac:chgData name="Sigge Axelsson" userId="fcd3d4e3-8623-4e90-b3a9-fb34d4f57e8c" providerId="ADAL" clId="{EC446E62-CAEE-4517-9DE8-B91C8830D886}" dt="2024-11-04T14:45:57.758" v="2140" actId="790"/>
          <ac:spMkLst>
            <pc:docMk/>
            <pc:sldMk cId="346660483" sldId="278"/>
            <ac:spMk id="21" creationId="{91E5A9A7-95C6-4F4F-B00E-C82E07FE62EF}"/>
          </ac:spMkLst>
        </pc:spChg>
        <pc:spChg chg="mod">
          <ac:chgData name="Sigge Axelsson" userId="fcd3d4e3-8623-4e90-b3a9-fb34d4f57e8c" providerId="ADAL" clId="{EC446E62-CAEE-4517-9DE8-B91C8830D886}" dt="2024-11-04T14:45:57.758" v="2140" actId="790"/>
          <ac:spMkLst>
            <pc:docMk/>
            <pc:sldMk cId="346660483" sldId="278"/>
            <ac:spMk id="23" creationId="{D07DD2DE-F619-49DD-B5E7-03A290FF4ED1}"/>
          </ac:spMkLst>
        </pc:spChg>
        <pc:spChg chg="mod">
          <ac:chgData name="Sigge Axelsson" userId="fcd3d4e3-8623-4e90-b3a9-fb34d4f57e8c" providerId="ADAL" clId="{EC446E62-CAEE-4517-9DE8-B91C8830D886}" dt="2024-11-04T14:45:57.758" v="2140" actId="790"/>
          <ac:spMkLst>
            <pc:docMk/>
            <pc:sldMk cId="346660483" sldId="278"/>
            <ac:spMk id="25" creationId="{85149191-5F60-4A28-AAFF-039F96B0F3EC}"/>
          </ac:spMkLst>
        </pc:spChg>
        <pc:spChg chg="mod">
          <ac:chgData name="Sigge Axelsson" userId="fcd3d4e3-8623-4e90-b3a9-fb34d4f57e8c" providerId="ADAL" clId="{EC446E62-CAEE-4517-9DE8-B91C8830D886}" dt="2024-11-04T14:45:57.758" v="2140" actId="790"/>
          <ac:spMkLst>
            <pc:docMk/>
            <pc:sldMk cId="346660483" sldId="278"/>
            <ac:spMk id="27" creationId="{F8260ED5-17F7-4158-B241-D51DD4CF1B7E}"/>
          </ac:spMkLst>
        </pc:spChg>
      </pc:sldChg>
      <pc:sldChg chg="addSp delSp modSp new mod setBg">
        <pc:chgData name="Sigge Axelsson" userId="fcd3d4e3-8623-4e90-b3a9-fb34d4f57e8c" providerId="ADAL" clId="{EC446E62-CAEE-4517-9DE8-B91C8830D886}" dt="2024-11-07T14:16:30.094" v="4457" actId="20577"/>
        <pc:sldMkLst>
          <pc:docMk/>
          <pc:sldMk cId="138633913" sldId="279"/>
        </pc:sldMkLst>
        <pc:spChg chg="del mod">
          <ac:chgData name="Sigge Axelsson" userId="fcd3d4e3-8623-4e90-b3a9-fb34d4f57e8c" providerId="ADAL" clId="{EC446E62-CAEE-4517-9DE8-B91C8830D886}" dt="2024-11-04T14:41:45.384" v="1729" actId="478"/>
          <ac:spMkLst>
            <pc:docMk/>
            <pc:sldMk cId="138633913" sldId="279"/>
            <ac:spMk id="2" creationId="{94266770-063C-F121-F2C9-EC76AA5DC40B}"/>
          </ac:spMkLst>
        </pc:spChg>
        <pc:spChg chg="del mod">
          <ac:chgData name="Sigge Axelsson" userId="fcd3d4e3-8623-4e90-b3a9-fb34d4f57e8c" providerId="ADAL" clId="{EC446E62-CAEE-4517-9DE8-B91C8830D886}" dt="2024-11-04T14:06:02.150" v="430"/>
          <ac:spMkLst>
            <pc:docMk/>
            <pc:sldMk cId="138633913" sldId="279"/>
            <ac:spMk id="3" creationId="{3D3D8EA3-80E3-BC67-23D9-1EB0EB98DB1B}"/>
          </ac:spMkLst>
        </pc:spChg>
        <pc:spChg chg="add">
          <ac:chgData name="Sigge Axelsson" userId="fcd3d4e3-8623-4e90-b3a9-fb34d4f57e8c" providerId="ADAL" clId="{EC446E62-CAEE-4517-9DE8-B91C8830D886}" dt="2024-11-04T14:05:49.576" v="421"/>
          <ac:spMkLst>
            <pc:docMk/>
            <pc:sldMk cId="138633913" sldId="279"/>
            <ac:spMk id="4" creationId="{612AB3B7-7EFE-939A-28FE-BB80ADC6EE35}"/>
          </ac:spMkLst>
        </pc:spChg>
        <pc:spChg chg="add">
          <ac:chgData name="Sigge Axelsson" userId="fcd3d4e3-8623-4e90-b3a9-fb34d4f57e8c" providerId="ADAL" clId="{EC446E62-CAEE-4517-9DE8-B91C8830D886}" dt="2024-11-04T14:05:53.071" v="424"/>
          <ac:spMkLst>
            <pc:docMk/>
            <pc:sldMk cId="138633913" sldId="279"/>
            <ac:spMk id="5" creationId="{F8077B82-E85D-DC84-76FF-DD29FDAB17B8}"/>
          </ac:spMkLst>
        </pc:spChg>
        <pc:spChg chg="add mod">
          <ac:chgData name="Sigge Axelsson" userId="fcd3d4e3-8623-4e90-b3a9-fb34d4f57e8c" providerId="ADAL" clId="{EC446E62-CAEE-4517-9DE8-B91C8830D886}" dt="2024-11-04T14:05:55.814" v="427"/>
          <ac:spMkLst>
            <pc:docMk/>
            <pc:sldMk cId="138633913" sldId="279"/>
            <ac:spMk id="6" creationId="{6646FD19-6436-2E89-984D-51DC189C732B}"/>
          </ac:spMkLst>
        </pc:spChg>
        <pc:spChg chg="add del mod">
          <ac:chgData name="Sigge Axelsson" userId="fcd3d4e3-8623-4e90-b3a9-fb34d4f57e8c" providerId="ADAL" clId="{EC446E62-CAEE-4517-9DE8-B91C8830D886}" dt="2024-11-04T14:47:38.012" v="2231" actId="478"/>
          <ac:spMkLst>
            <pc:docMk/>
            <pc:sldMk cId="138633913" sldId="279"/>
            <ac:spMk id="7" creationId="{338B37B9-0B97-723E-A16C-3DFB80B9177E}"/>
          </ac:spMkLst>
        </pc:spChg>
        <pc:spChg chg="add del">
          <ac:chgData name="Sigge Axelsson" userId="fcd3d4e3-8623-4e90-b3a9-fb34d4f57e8c" providerId="ADAL" clId="{EC446E62-CAEE-4517-9DE8-B91C8830D886}" dt="2024-11-04T14:10:21.744" v="611" actId="22"/>
          <ac:spMkLst>
            <pc:docMk/>
            <pc:sldMk cId="138633913" sldId="279"/>
            <ac:spMk id="9" creationId="{DD05EA2D-0E8C-EA39-3D89-7D56F2C90392}"/>
          </ac:spMkLst>
        </pc:spChg>
        <pc:spChg chg="add del mod">
          <ac:chgData name="Sigge Axelsson" userId="fcd3d4e3-8623-4e90-b3a9-fb34d4f57e8c" providerId="ADAL" clId="{EC446E62-CAEE-4517-9DE8-B91C8830D886}" dt="2024-11-04T14:41:47.840" v="1731" actId="478"/>
          <ac:spMkLst>
            <pc:docMk/>
            <pc:sldMk cId="138633913" sldId="279"/>
            <ac:spMk id="11" creationId="{2C01DF13-1D83-B04E-8954-B2FD8A6A0F9F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38633913" sldId="279"/>
            <ac:spMk id="12" creationId="{E59FDDFB-87EB-6F55-089C-69B661AEBC22}"/>
          </ac:spMkLst>
        </pc:spChg>
        <pc:spChg chg="add del mod">
          <ac:chgData name="Sigge Axelsson" userId="fcd3d4e3-8623-4e90-b3a9-fb34d4f57e8c" providerId="ADAL" clId="{EC446E62-CAEE-4517-9DE8-B91C8830D886}" dt="2024-11-04T15:28:44.225" v="3631" actId="478"/>
          <ac:spMkLst>
            <pc:docMk/>
            <pc:sldMk cId="138633913" sldId="279"/>
            <ac:spMk id="13" creationId="{FA9D37BD-DE7C-58E0-1D2D-DE8E35121858}"/>
          </ac:spMkLst>
        </pc:spChg>
        <pc:spChg chg="add del mod">
          <ac:chgData name="Sigge Axelsson" userId="fcd3d4e3-8623-4e90-b3a9-fb34d4f57e8c" providerId="ADAL" clId="{EC446E62-CAEE-4517-9DE8-B91C8830D886}" dt="2024-11-04T14:47:40.848" v="2232" actId="478"/>
          <ac:spMkLst>
            <pc:docMk/>
            <pc:sldMk cId="138633913" sldId="279"/>
            <ac:spMk id="14" creationId="{260358C8-FFBF-6F11-911C-69A67C53C719}"/>
          </ac:spMkLst>
        </pc:spChg>
        <pc:spChg chg="add mod">
          <ac:chgData name="Sigge Axelsson" userId="fcd3d4e3-8623-4e90-b3a9-fb34d4f57e8c" providerId="ADAL" clId="{EC446E62-CAEE-4517-9DE8-B91C8830D886}" dt="2024-11-04T15:25:03.568" v="3565" actId="1076"/>
          <ac:spMkLst>
            <pc:docMk/>
            <pc:sldMk cId="138633913" sldId="279"/>
            <ac:spMk id="16" creationId="{E148A0AE-0328-14F7-F4A8-76AD4AE6403D}"/>
          </ac:spMkLst>
        </pc:spChg>
        <pc:spChg chg="add mod">
          <ac:chgData name="Sigge Axelsson" userId="fcd3d4e3-8623-4e90-b3a9-fb34d4f57e8c" providerId="ADAL" clId="{EC446E62-CAEE-4517-9DE8-B91C8830D886}" dt="2024-11-07T14:16:30.094" v="4457" actId="20577"/>
          <ac:spMkLst>
            <pc:docMk/>
            <pc:sldMk cId="138633913" sldId="279"/>
            <ac:spMk id="21" creationId="{76A65492-2EA6-30A5-6DF5-DE3392CD7892}"/>
          </ac:spMkLst>
        </pc:spChg>
        <pc:spChg chg="add del">
          <ac:chgData name="Sigge Axelsson" userId="fcd3d4e3-8623-4e90-b3a9-fb34d4f57e8c" providerId="ADAL" clId="{EC446E62-CAEE-4517-9DE8-B91C8830D886}" dt="2024-11-04T14:51:36.292" v="2263" actId="26606"/>
          <ac:spMkLst>
            <pc:docMk/>
            <pc:sldMk cId="138633913" sldId="279"/>
            <ac:spMk id="1035" creationId="{04812C46-200A-4DEB-A05E-3ED6C68C2387}"/>
          </ac:spMkLst>
        </pc:spChg>
        <pc:spChg chg="add del">
          <ac:chgData name="Sigge Axelsson" userId="fcd3d4e3-8623-4e90-b3a9-fb34d4f57e8c" providerId="ADAL" clId="{EC446E62-CAEE-4517-9DE8-B91C8830D886}" dt="2024-11-04T14:51:36.292" v="2263" actId="26606"/>
          <ac:spMkLst>
            <pc:docMk/>
            <pc:sldMk cId="138633913" sldId="279"/>
            <ac:spMk id="1037" creationId="{D1EA859B-E555-4109-94F3-6700E046E008}"/>
          </ac:spMkLst>
        </pc:spChg>
        <pc:picChg chg="mod">
          <ac:chgData name="Sigge Axelsson" userId="fcd3d4e3-8623-4e90-b3a9-fb34d4f57e8c" providerId="ADAL" clId="{EC446E62-CAEE-4517-9DE8-B91C8830D886}" dt="2024-11-04T15:29:49.371" v="3699" actId="1076"/>
          <ac:picMkLst>
            <pc:docMk/>
            <pc:sldMk cId="138633913" sldId="279"/>
            <ac:picMk id="3" creationId="{C217A2B9-CD72-A34D-A4EE-ABACDC4EE7A9}"/>
          </ac:picMkLst>
        </pc:picChg>
        <pc:picChg chg="add mod ord">
          <ac:chgData name="Sigge Axelsson" userId="fcd3d4e3-8623-4e90-b3a9-fb34d4f57e8c" providerId="ADAL" clId="{EC446E62-CAEE-4517-9DE8-B91C8830D886}" dt="2024-11-04T14:51:44.557" v="2265" actId="1076"/>
          <ac:picMkLst>
            <pc:docMk/>
            <pc:sldMk cId="138633913" sldId="279"/>
            <ac:picMk id="1030" creationId="{54EC1A40-DF73-A94D-0C3C-6D0B7AED4E2E}"/>
          </ac:picMkLst>
        </pc:picChg>
      </pc:sldChg>
      <pc:sldChg chg="addSp modSp mod ord">
        <pc:chgData name="Sigge Axelsson" userId="fcd3d4e3-8623-4e90-b3a9-fb34d4f57e8c" providerId="ADAL" clId="{EC446E62-CAEE-4517-9DE8-B91C8830D886}" dt="2024-11-07T13:40:16.116" v="4088" actId="790"/>
        <pc:sldMkLst>
          <pc:docMk/>
          <pc:sldMk cId="1931909697" sldId="282"/>
        </pc:sldMkLst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931909697" sldId="282"/>
            <ac:spMk id="2" creationId="{9132AD91-422B-223D-02E3-34F9EA732CE4}"/>
          </ac:spMkLst>
        </pc:spChg>
        <pc:picChg chg="mod modCrop">
          <ac:chgData name="Sigge Axelsson" userId="fcd3d4e3-8623-4e90-b3a9-fb34d4f57e8c" providerId="ADAL" clId="{EC446E62-CAEE-4517-9DE8-B91C8830D886}" dt="2024-11-04T15:06:27.639" v="2789" actId="1036"/>
          <ac:picMkLst>
            <pc:docMk/>
            <pc:sldMk cId="1931909697" sldId="282"/>
            <ac:picMk id="6" creationId="{E7D84651-CD0A-938E-0B61-369EF0E3C055}"/>
          </ac:picMkLst>
        </pc:picChg>
      </pc:sldChg>
      <pc:sldChg chg="addSp delSp modSp mod">
        <pc:chgData name="Sigge Axelsson" userId="fcd3d4e3-8623-4e90-b3a9-fb34d4f57e8c" providerId="ADAL" clId="{EC446E62-CAEE-4517-9DE8-B91C8830D886}" dt="2024-11-07T13:40:16.116" v="4088" actId="790"/>
        <pc:sldMkLst>
          <pc:docMk/>
          <pc:sldMk cId="3008893715" sldId="283"/>
        </pc:sldMkLst>
        <pc:spChg chg="add del">
          <ac:chgData name="Sigge Axelsson" userId="fcd3d4e3-8623-4e90-b3a9-fb34d4f57e8c" providerId="ADAL" clId="{EC446E62-CAEE-4517-9DE8-B91C8830D886}" dt="2024-11-04T14:33:47.154" v="1459" actId="478"/>
          <ac:spMkLst>
            <pc:docMk/>
            <pc:sldMk cId="3008893715" sldId="283"/>
            <ac:spMk id="2" creationId="{D0A0F6C4-C90F-3288-B1BB-05F264E8581E}"/>
          </ac:spMkLst>
        </pc:spChg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3008893715" sldId="283"/>
            <ac:spMk id="6" creationId="{A8B587A2-1F12-5A9A-7E59-1B6EE43DDC60}"/>
          </ac:spMkLst>
        </pc:spChg>
        <pc:spChg chg="add del mod">
          <ac:chgData name="Sigge Axelsson" userId="fcd3d4e3-8623-4e90-b3a9-fb34d4f57e8c" providerId="ADAL" clId="{EC446E62-CAEE-4517-9DE8-B91C8830D886}" dt="2024-11-04T14:33:20.940" v="1438" actId="478"/>
          <ac:spMkLst>
            <pc:docMk/>
            <pc:sldMk cId="3008893715" sldId="283"/>
            <ac:spMk id="7" creationId="{70F4A774-6992-D00F-29E6-8CA44F7B38AF}"/>
          </ac:spMkLst>
        </pc:spChg>
        <pc:spChg chg="add mod">
          <ac:chgData name="Sigge Axelsson" userId="fcd3d4e3-8623-4e90-b3a9-fb34d4f57e8c" providerId="ADAL" clId="{EC446E62-CAEE-4517-9DE8-B91C8830D886}" dt="2024-11-04T14:33:17.769" v="1437"/>
          <ac:spMkLst>
            <pc:docMk/>
            <pc:sldMk cId="3008893715" sldId="283"/>
            <ac:spMk id="8" creationId="{BEC11390-062B-1D55-5869-910F0A8DF663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3008893715" sldId="283"/>
            <ac:spMk id="9" creationId="{7C8E1E52-6CA5-2AB2-AC80-6FE607B24990}"/>
          </ac:spMkLst>
        </pc:spChg>
        <pc:spChg chg="add del mod">
          <ac:chgData name="Sigge Axelsson" userId="fcd3d4e3-8623-4e90-b3a9-fb34d4f57e8c" providerId="ADAL" clId="{EC446E62-CAEE-4517-9DE8-B91C8830D886}" dt="2024-11-04T14:33:48.982" v="1460" actId="478"/>
          <ac:spMkLst>
            <pc:docMk/>
            <pc:sldMk cId="3008893715" sldId="283"/>
            <ac:spMk id="11" creationId="{4CB47B5F-375A-3191-D16B-E2483BF8DD10}"/>
          </ac:spMkLst>
        </pc:spChg>
        <pc:picChg chg="mod modCrop">
          <ac:chgData name="Sigge Axelsson" userId="fcd3d4e3-8623-4e90-b3a9-fb34d4f57e8c" providerId="ADAL" clId="{EC446E62-CAEE-4517-9DE8-B91C8830D886}" dt="2024-11-04T15:19:05.001" v="3394" actId="1035"/>
          <ac:picMkLst>
            <pc:docMk/>
            <pc:sldMk cId="3008893715" sldId="283"/>
            <ac:picMk id="5" creationId="{25AF3BED-CA2F-BC31-7E7F-D903D27DDD64}"/>
          </ac:picMkLst>
        </pc:picChg>
      </pc:sldChg>
      <pc:sldChg chg="addSp delSp modSp add del mod ord delAnim">
        <pc:chgData name="Sigge Axelsson" userId="fcd3d4e3-8623-4e90-b3a9-fb34d4f57e8c" providerId="ADAL" clId="{EC446E62-CAEE-4517-9DE8-B91C8830D886}" dt="2024-11-04T14:10:29.052" v="612" actId="47"/>
        <pc:sldMkLst>
          <pc:docMk/>
          <pc:sldMk cId="1409857713" sldId="284"/>
        </pc:sldMkLst>
        <pc:spChg chg="del">
          <ac:chgData name="Sigge Axelsson" userId="fcd3d4e3-8623-4e90-b3a9-fb34d4f57e8c" providerId="ADAL" clId="{EC446E62-CAEE-4517-9DE8-B91C8830D886}" dt="2024-11-04T14:07:14.827" v="443" actId="478"/>
          <ac:spMkLst>
            <pc:docMk/>
            <pc:sldMk cId="1409857713" sldId="284"/>
            <ac:spMk id="6" creationId="{BD241B5A-071B-751F-3360-AE2E76D4C567}"/>
          </ac:spMkLst>
        </pc:spChg>
        <pc:spChg chg="del">
          <ac:chgData name="Sigge Axelsson" userId="fcd3d4e3-8623-4e90-b3a9-fb34d4f57e8c" providerId="ADAL" clId="{EC446E62-CAEE-4517-9DE8-B91C8830D886}" dt="2024-11-04T14:07:12.821" v="442" actId="478"/>
          <ac:spMkLst>
            <pc:docMk/>
            <pc:sldMk cId="1409857713" sldId="284"/>
            <ac:spMk id="7" creationId="{A00CB9D0-8B10-DA33-A45A-0028240981CA}"/>
          </ac:spMkLst>
        </pc:spChg>
        <pc:spChg chg="add mod">
          <ac:chgData name="Sigge Axelsson" userId="fcd3d4e3-8623-4e90-b3a9-fb34d4f57e8c" providerId="ADAL" clId="{EC446E62-CAEE-4517-9DE8-B91C8830D886}" dt="2024-11-04T14:08:48.373" v="597" actId="21"/>
          <ac:spMkLst>
            <pc:docMk/>
            <pc:sldMk cId="1409857713" sldId="284"/>
            <ac:spMk id="8" creationId="{D0D075A5-2A8D-F08F-55B6-C0B4719626A2}"/>
          </ac:spMkLst>
        </pc:spChg>
        <pc:picChg chg="del">
          <ac:chgData name="Sigge Axelsson" userId="fcd3d4e3-8623-4e90-b3a9-fb34d4f57e8c" providerId="ADAL" clId="{EC446E62-CAEE-4517-9DE8-B91C8830D886}" dt="2024-11-04T14:07:08.882" v="440" actId="478"/>
          <ac:picMkLst>
            <pc:docMk/>
            <pc:sldMk cId="1409857713" sldId="284"/>
            <ac:picMk id="4" creationId="{47E3D154-F934-66F2-8F49-6D801A7C7038}"/>
          </ac:picMkLst>
        </pc:picChg>
        <pc:picChg chg="del">
          <ac:chgData name="Sigge Axelsson" userId="fcd3d4e3-8623-4e90-b3a9-fb34d4f57e8c" providerId="ADAL" clId="{EC446E62-CAEE-4517-9DE8-B91C8830D886}" dt="2024-11-04T14:07:10.768" v="441" actId="478"/>
          <ac:picMkLst>
            <pc:docMk/>
            <pc:sldMk cId="1409857713" sldId="284"/>
            <ac:picMk id="5" creationId="{17D52877-9B93-ADD9-D4CC-8D6EFB24E8F6}"/>
          </ac:picMkLst>
        </pc:picChg>
      </pc:sldChg>
      <pc:sldChg chg="addSp delSp modSp mod">
        <pc:chgData name="Sigge Axelsson" userId="fcd3d4e3-8623-4e90-b3a9-fb34d4f57e8c" providerId="ADAL" clId="{EC446E62-CAEE-4517-9DE8-B91C8830D886}" dt="2024-11-07T13:40:16.116" v="4088" actId="790"/>
        <pc:sldMkLst>
          <pc:docMk/>
          <pc:sldMk cId="158842766" sldId="285"/>
        </pc:sldMkLst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58842766" sldId="285"/>
            <ac:spMk id="4" creationId="{4F1FB5D1-A34C-1B0F-608A-87BEAA6833B3}"/>
          </ac:spMkLst>
        </pc:spChg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58842766" sldId="285"/>
            <ac:spMk id="6" creationId="{7B0F5588-A3A3-CC5A-37C9-AB5E023B89BF}"/>
          </ac:spMkLst>
        </pc:spChg>
        <pc:spChg chg="del mod">
          <ac:chgData name="Sigge Axelsson" userId="fcd3d4e3-8623-4e90-b3a9-fb34d4f57e8c" providerId="ADAL" clId="{EC446E62-CAEE-4517-9DE8-B91C8830D886}" dt="2024-11-04T14:52:36.135" v="2318" actId="478"/>
          <ac:spMkLst>
            <pc:docMk/>
            <pc:sldMk cId="158842766" sldId="285"/>
            <ac:spMk id="8" creationId="{31625241-F7E0-2C75-8DE4-752A81828998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58842766" sldId="285"/>
            <ac:spMk id="9" creationId="{B63990FD-4E19-400E-856E-EDBBD59E585B}"/>
          </ac:spMkLst>
        </pc:spChg>
        <pc:picChg chg="mod modCrop">
          <ac:chgData name="Sigge Axelsson" userId="fcd3d4e3-8623-4e90-b3a9-fb34d4f57e8c" providerId="ADAL" clId="{EC446E62-CAEE-4517-9DE8-B91C8830D886}" dt="2024-11-04T15:08:48.885" v="2921" actId="1035"/>
          <ac:picMkLst>
            <pc:docMk/>
            <pc:sldMk cId="158842766" sldId="285"/>
            <ac:picMk id="3" creationId="{98D5C9E7-22DB-6F75-0676-639C5F7D2B29}"/>
          </ac:picMkLst>
        </pc:picChg>
      </pc:sldChg>
      <pc:sldChg chg="addSp delSp modSp mod">
        <pc:chgData name="Sigge Axelsson" userId="fcd3d4e3-8623-4e90-b3a9-fb34d4f57e8c" providerId="ADAL" clId="{EC446E62-CAEE-4517-9DE8-B91C8830D886}" dt="2024-11-07T13:40:16.116" v="4088" actId="790"/>
        <pc:sldMkLst>
          <pc:docMk/>
          <pc:sldMk cId="1101987206" sldId="286"/>
        </pc:sldMkLst>
        <pc:spChg chg="del mod">
          <ac:chgData name="Sigge Axelsson" userId="fcd3d4e3-8623-4e90-b3a9-fb34d4f57e8c" providerId="ADAL" clId="{EC446E62-CAEE-4517-9DE8-B91C8830D886}" dt="2024-11-04T14:59:23.942" v="2443" actId="478"/>
          <ac:spMkLst>
            <pc:docMk/>
            <pc:sldMk cId="1101987206" sldId="286"/>
            <ac:spMk id="2" creationId="{A8582AE1-8695-1AE5-2A7B-1BDBB81FBC85}"/>
          </ac:spMkLst>
        </pc:spChg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101987206" sldId="286"/>
            <ac:spMk id="4" creationId="{283081DB-B241-7AF2-DAB0-33C3794B566F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101987206" sldId="286"/>
            <ac:spMk id="5" creationId="{6749F6CA-0B23-AE8C-D92E-9C39F73EB7CB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101987206" sldId="286"/>
            <ac:spMk id="6" creationId="{04A95686-B8D6-4886-9263-73C8738B2E5A}"/>
          </ac:spMkLst>
        </pc:spChg>
        <pc:spChg chg="add del mod">
          <ac:chgData name="Sigge Axelsson" userId="fcd3d4e3-8623-4e90-b3a9-fb34d4f57e8c" providerId="ADAL" clId="{EC446E62-CAEE-4517-9DE8-B91C8830D886}" dt="2024-11-04T14:59:26.433" v="2444" actId="478"/>
          <ac:spMkLst>
            <pc:docMk/>
            <pc:sldMk cId="1101987206" sldId="286"/>
            <ac:spMk id="8" creationId="{B539C8F1-5D4C-38DF-1C3F-726D012F67AE}"/>
          </ac:spMkLst>
        </pc:spChg>
      </pc:sldChg>
      <pc:sldChg chg="addSp delSp modSp new mod ord">
        <pc:chgData name="Sigge Axelsson" userId="fcd3d4e3-8623-4e90-b3a9-fb34d4f57e8c" providerId="ADAL" clId="{EC446E62-CAEE-4517-9DE8-B91C8830D886}" dt="2024-11-07T13:40:16.116" v="4088" actId="790"/>
        <pc:sldMkLst>
          <pc:docMk/>
          <pc:sldMk cId="3106033911" sldId="287"/>
        </pc:sldMkLst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3106033911" sldId="287"/>
            <ac:spMk id="2" creationId="{2E5B46D5-1A3D-A6BE-4C1C-AEB3637F1A62}"/>
          </ac:spMkLst>
        </pc:spChg>
        <pc:spChg chg="del">
          <ac:chgData name="Sigge Axelsson" userId="fcd3d4e3-8623-4e90-b3a9-fb34d4f57e8c" providerId="ADAL" clId="{EC446E62-CAEE-4517-9DE8-B91C8830D886}" dt="2024-11-04T14:30:20.870" v="1398" actId="478"/>
          <ac:spMkLst>
            <pc:docMk/>
            <pc:sldMk cId="3106033911" sldId="287"/>
            <ac:spMk id="2" creationId="{4F126805-EC06-BD99-17E7-93E1FDA0F354}"/>
          </ac:spMkLst>
        </pc:spChg>
        <pc:spChg chg="del mod">
          <ac:chgData name="Sigge Axelsson" userId="fcd3d4e3-8623-4e90-b3a9-fb34d4f57e8c" providerId="ADAL" clId="{EC446E62-CAEE-4517-9DE8-B91C8830D886}" dt="2024-11-04T14:54:03.204" v="2347" actId="478"/>
          <ac:spMkLst>
            <pc:docMk/>
            <pc:sldMk cId="3106033911" sldId="287"/>
            <ac:spMk id="3" creationId="{B017A79B-48D1-8EC9-5C01-91A3374FCEB0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3106033911" sldId="287"/>
            <ac:spMk id="5" creationId="{DD19AAD5-327D-E01F-3574-583F22A3C448}"/>
          </ac:spMkLst>
        </pc:spChg>
        <pc:picChg chg="add mod">
          <ac:chgData name="Sigge Axelsson" userId="fcd3d4e3-8623-4e90-b3a9-fb34d4f57e8c" providerId="ADAL" clId="{EC446E62-CAEE-4517-9DE8-B91C8830D886}" dt="2024-11-04T15:06:17.711" v="2782" actId="1036"/>
          <ac:picMkLst>
            <pc:docMk/>
            <pc:sldMk cId="3106033911" sldId="287"/>
            <ac:picMk id="4" creationId="{C70149B1-3707-558F-BC66-1B4ECA576666}"/>
          </ac:picMkLst>
        </pc:picChg>
      </pc:sldChg>
      <pc:sldChg chg="addSp delSp modSp mod">
        <pc:chgData name="Sigge Axelsson" userId="fcd3d4e3-8623-4e90-b3a9-fb34d4f57e8c" providerId="ADAL" clId="{EC446E62-CAEE-4517-9DE8-B91C8830D886}" dt="2024-11-07T13:40:16.116" v="4088" actId="790"/>
        <pc:sldMkLst>
          <pc:docMk/>
          <pc:sldMk cId="343234722" sldId="288"/>
        </pc:sldMkLst>
        <pc:spChg chg="del">
          <ac:chgData name="Sigge Axelsson" userId="fcd3d4e3-8623-4e90-b3a9-fb34d4f57e8c" providerId="ADAL" clId="{EC446E62-CAEE-4517-9DE8-B91C8830D886}" dt="2024-11-04T15:00:02.703" v="2463" actId="478"/>
          <ac:spMkLst>
            <pc:docMk/>
            <pc:sldMk cId="343234722" sldId="288"/>
            <ac:spMk id="2" creationId="{5F80CF44-DB7F-E3E4-3418-4324085CB7AC}"/>
          </ac:spMkLst>
        </pc:spChg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343234722" sldId="288"/>
            <ac:spMk id="3" creationId="{BA083931-C344-7467-A1E7-558AFF651E3C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343234722" sldId="288"/>
            <ac:spMk id="4" creationId="{E4E1B202-08DE-3010-2A8E-B7C90B1266F5}"/>
          </ac:spMkLst>
        </pc:spChg>
        <pc:spChg chg="add del mod">
          <ac:chgData name="Sigge Axelsson" userId="fcd3d4e3-8623-4e90-b3a9-fb34d4f57e8c" providerId="ADAL" clId="{EC446E62-CAEE-4517-9DE8-B91C8830D886}" dt="2024-11-04T15:00:05.476" v="2464" actId="478"/>
          <ac:spMkLst>
            <pc:docMk/>
            <pc:sldMk cId="343234722" sldId="288"/>
            <ac:spMk id="8" creationId="{C1670C74-28ED-0919-B217-FC6FA2487A31}"/>
          </ac:spMkLst>
        </pc:spChg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343234722" sldId="288"/>
            <ac:spMk id="28" creationId="{04812C46-200A-4DEB-A05E-3ED6C68C2387}"/>
          </ac:spMkLst>
        </pc:spChg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343234722" sldId="288"/>
            <ac:spMk id="30" creationId="{D1EA859B-E555-4109-94F3-6700E046E008}"/>
          </ac:spMkLst>
        </pc:spChg>
        <pc:picChg chg="del">
          <ac:chgData name="Sigge Axelsson" userId="fcd3d4e3-8623-4e90-b3a9-fb34d4f57e8c" providerId="ADAL" clId="{EC446E62-CAEE-4517-9DE8-B91C8830D886}" dt="2024-11-04T15:01:24.486" v="2471" actId="478"/>
          <ac:picMkLst>
            <pc:docMk/>
            <pc:sldMk cId="343234722" sldId="288"/>
            <ac:picMk id="7" creationId="{4285266E-BF2D-2AF0-C6B6-6351C9EC4918}"/>
          </ac:picMkLst>
        </pc:picChg>
        <pc:picChg chg="add mod">
          <ac:chgData name="Sigge Axelsson" userId="fcd3d4e3-8623-4e90-b3a9-fb34d4f57e8c" providerId="ADAL" clId="{EC446E62-CAEE-4517-9DE8-B91C8830D886}" dt="2024-11-04T15:16:09.013" v="3288" actId="1076"/>
          <ac:picMkLst>
            <pc:docMk/>
            <pc:sldMk cId="343234722" sldId="288"/>
            <ac:picMk id="11" creationId="{80A02682-32B2-DCE8-14BF-F2FE4691F5BC}"/>
          </ac:picMkLst>
        </pc:picChg>
      </pc:sldChg>
      <pc:sldChg chg="addSp delSp modSp new mod ord">
        <pc:chgData name="Sigge Axelsson" userId="fcd3d4e3-8623-4e90-b3a9-fb34d4f57e8c" providerId="ADAL" clId="{EC446E62-CAEE-4517-9DE8-B91C8830D886}" dt="2024-11-07T13:40:16.116" v="4088" actId="790"/>
        <pc:sldMkLst>
          <pc:docMk/>
          <pc:sldMk cId="1226622774" sldId="289"/>
        </pc:sldMkLst>
        <pc:spChg chg="del">
          <ac:chgData name="Sigge Axelsson" userId="fcd3d4e3-8623-4e90-b3a9-fb34d4f57e8c" providerId="ADAL" clId="{EC446E62-CAEE-4517-9DE8-B91C8830D886}" dt="2024-11-07T13:03:36.941" v="3885" actId="478"/>
          <ac:spMkLst>
            <pc:docMk/>
            <pc:sldMk cId="1226622774" sldId="289"/>
            <ac:spMk id="2" creationId="{43E4C868-3034-276E-2FAC-285A31D829A4}"/>
          </ac:spMkLst>
        </pc:spChg>
        <pc:spChg chg="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226622774" sldId="289"/>
            <ac:spMk id="3" creationId="{97B7F9C8-D314-BACF-F1D0-22C3412F5EAA}"/>
          </ac:spMkLst>
        </pc:spChg>
        <pc:spChg chg="add mod">
          <ac:chgData name="Sigge Axelsson" userId="fcd3d4e3-8623-4e90-b3a9-fb34d4f57e8c" providerId="ADAL" clId="{EC446E62-CAEE-4517-9DE8-B91C8830D886}" dt="2024-11-07T13:40:16.116" v="4088" actId="790"/>
          <ac:spMkLst>
            <pc:docMk/>
            <pc:sldMk cId="1226622774" sldId="289"/>
            <ac:spMk id="4" creationId="{F52AE112-B5F9-BF50-8F42-E75524B7A69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4570-99E3-48C2-A61C-A8581B2A7DD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46FD2-C1B6-4E4B-8E32-9376766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46FD2-C1B6-4E4B-8E32-93767668A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6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46FD2-C1B6-4E4B-8E32-93767668AE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2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F3DB9F4-8170-D5E3-6EEC-47E955EE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38ED1C5-4471-1C5C-C5EF-7E99AC929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F20662C-FD36-C970-4823-D62AAF84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C9FAD3A-8850-E93B-AE2E-89ED711B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13CA574-52C9-85D4-733B-51EC7FAE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778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469A89D-5AE2-90B6-30CC-A2097E76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B46E74E-1085-BF26-AD23-F22F8A5B9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6B0296E-AD78-CDB6-745E-816A24D3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6FEF1D6-022E-7096-3B47-2BD4508F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378EB50-A781-65DC-FC34-DA01EBD7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1540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0FA1383C-E0B2-E494-7E0C-61CA25DBD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9EF61FB1-0030-6BBB-2133-F81137899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623CFAC-B6AF-1381-3850-DD98F4B0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7B0A1E5-4DBD-66EC-87FD-2F051AE7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3C7CAA3-EBD9-FD8F-897E-FEF16678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099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37C3D6-7384-2830-4DEA-52D5EE85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A5F89A0-AC41-4E58-374F-25CB748C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B7A9BE5-A0F6-F8FB-E7B1-6770242E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929C79-01E8-9732-864C-4A006FD9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5B085C-8E60-3330-1F8C-14CC38A5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729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42E86D5-EC36-8293-3EB1-D0A53D22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8DFF398-0640-C972-46D8-5A5200EC3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521197A-456E-119D-9E76-EFA5CF22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1F7EE38-11C8-1487-CA4C-887C9256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A7EBC6B-E679-3D73-16DC-5891C091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869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AB6FEBA-52A7-47A7-6301-B5895A0F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CA29ABE-46AC-8506-33D9-7A5344683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FF23FB3-93FE-394F-7241-0598B9BD8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7FB892E-AF4A-D680-43BE-2910B37D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7292C84-01B5-8A7F-5FC8-B7783C07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E466A2B-1910-215D-7051-E59F3AD6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463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36B30B-543A-6F79-3B0D-15D94BA0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6D794CF-EC61-AEDD-4636-C9480063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ABC3576-F2B5-906E-DF9F-05AB277D8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DA2CB76-CC0C-8E2F-E922-8C76D7A5A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E9E413C2-D8EB-D33B-7D3E-7F13A270D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E57F5311-47EF-AB4E-2AE1-D0DD45269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5C13CCF4-F0AD-6E1E-ECCD-4CDC94C5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2FA79B6-B381-318B-A31B-CDFD9B00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388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4B44A15-EEA0-80E3-CD05-BE4F5F751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D7A4CB7E-3211-DB4F-9012-90246D477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75923CD2-A6AB-15E6-3B42-7FF6BB1C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90A4FAC-B21A-4341-8461-977F29BA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501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8CA6328C-57F4-54CF-2BA6-222E2854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F363B154-57C0-96DC-B28B-E8B682C1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F3A8DA8B-31F1-00A9-CED4-AAB5F3CC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770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95E06A-5675-1D4D-9539-C717BB74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2498620-7A15-86A7-A013-31CBDA0AD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969128E-6EE0-AD10-1E65-8532EC9D8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16348E8-A0FC-C7F3-74DC-213CFA19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752A1A5-0671-9E31-8D66-76569C166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BFC6CBC-0D14-C82E-DF25-CCF5DCDB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13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00DCB9-928E-CE5B-9515-D7BC962C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29F6F55F-D931-16E4-EF74-DE0F2A5E7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F48BA7D-7773-DAD7-51C3-506173A71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6DC9E88-FF83-1296-FBD4-62DF1F40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1C9732C-7854-F37F-FB6B-A24EC6ED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E4F6D1D-38E6-1C3E-DE1D-4121357C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6213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2B5E5B4-509F-51C3-2EBD-E67A8B59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F9776C7-3188-C3E6-9667-446F1E1FC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D68C4A0-C988-2CDB-A5E8-B410509E9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D715E5-E478-44FD-9175-63B1E1E6888C}" type="datetimeFigureOut">
              <a:rPr lang="sv-SE" smtClean="0"/>
              <a:t>2024-11-07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C83B195-35E9-1B00-B137-A9B3CF2C8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2871E6C-E5BC-51E8-311E-DEBD6C5B1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3A02E5-01C7-468F-8C29-16864C081D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531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AAF522C-C5FC-F78A-6EA2-1976411DA1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noProof="0"/>
              <a:t>Project Final Report</a:t>
            </a:r>
            <a:br>
              <a:rPr lang="en-US" noProof="0"/>
            </a:br>
            <a:r>
              <a:rPr lang="en-US" sz="28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(Period 1)</a:t>
            </a:r>
            <a:br>
              <a:rPr lang="en-US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Quadcopter Drone 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2247579-0711-8EA1-39B2-E329E6AB6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37447"/>
          </a:xfrm>
        </p:spPr>
        <p:txBody>
          <a:bodyPr anchor="ctr">
            <a:normAutofit/>
          </a:bodyPr>
          <a:lstStyle/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Open Advanced Course in Embedded Systems</a:t>
            </a:r>
            <a:br>
              <a:rPr lang="en-US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Jonas Gartner </a:t>
            </a:r>
            <a:br>
              <a:rPr lang="en-US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Sigge Axelsson</a:t>
            </a:r>
            <a:br>
              <a:rPr lang="en-US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November 8, 2024</a:t>
            </a:r>
          </a:p>
        </p:txBody>
      </p:sp>
    </p:spTree>
    <p:extLst>
      <p:ext uri="{BB962C8B-B14F-4D97-AF65-F5344CB8AC3E}">
        <p14:creationId xmlns:p14="http://schemas.microsoft.com/office/powerpoint/2010/main" val="121160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3491">
            <a:hlinkClick r:id="" action="ppaction://media"/>
            <a:extLst>
              <a:ext uri="{FF2B5EF4-FFF2-40B4-BE49-F238E27FC236}">
                <a16:creationId xmlns:a16="http://schemas.microsoft.com/office/drawing/2014/main" id="{3B4B75D8-6A7B-D60D-8A29-0630FDC09C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8284" y="0"/>
            <a:ext cx="3858094" cy="6858000"/>
          </a:xfr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E4AAD0E3-D05F-CC64-17BA-AEDAE51BDA4F}"/>
              </a:ext>
            </a:extLst>
          </p:cNvPr>
          <p:cNvSpPr txBox="1"/>
          <p:nvPr/>
        </p:nvSpPr>
        <p:spPr>
          <a:xfrm>
            <a:off x="347973" y="1930789"/>
            <a:ext cx="53744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Hover Test Results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The drone was able to hover briefly, but performance was limited</a:t>
            </a: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Identified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Wired setup imposed physical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Flight dynamics and balancing capabilities were impacted</a:t>
            </a: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ubrik 1">
            <a:extLst>
              <a:ext uri="{FF2B5EF4-FFF2-40B4-BE49-F238E27FC236}">
                <a16:creationId xmlns:a16="http://schemas.microsoft.com/office/drawing/2014/main" id="{D5FB5A19-A193-0844-E2FB-E8B5C029377C}"/>
              </a:ext>
            </a:extLst>
          </p:cNvPr>
          <p:cNvSpPr txBox="1">
            <a:spLocks/>
          </p:cNvSpPr>
          <p:nvPr/>
        </p:nvSpPr>
        <p:spPr>
          <a:xfrm>
            <a:off x="34797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Results and Future Work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Test outcomes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5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ubrik 1">
            <a:extLst>
              <a:ext uri="{FF2B5EF4-FFF2-40B4-BE49-F238E27FC236}">
                <a16:creationId xmlns:a16="http://schemas.microsoft.com/office/drawing/2014/main" id="{E59FDDFB-87EB-6F55-089C-69B661AEBC22}"/>
              </a:ext>
            </a:extLst>
          </p:cNvPr>
          <p:cNvSpPr txBox="1">
            <a:spLocks/>
          </p:cNvSpPr>
          <p:nvPr/>
        </p:nvSpPr>
        <p:spPr>
          <a:xfrm>
            <a:off x="3430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Results and Future Work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Steps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Bildobjekt 2" descr="En bild som visar person, klädsel, person, Människoansikte&#10;&#10;Automatiskt genererad beskrivning">
            <a:extLst>
              <a:ext uri="{FF2B5EF4-FFF2-40B4-BE49-F238E27FC236}">
                <a16:creationId xmlns:a16="http://schemas.microsoft.com/office/drawing/2014/main" id="{C217A2B9-CD72-A34D-A4EE-ABACDC4EE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44" y="1558657"/>
            <a:ext cx="4778829" cy="4778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Platshållare för innehåll 2">
            <a:extLst>
              <a:ext uri="{FF2B5EF4-FFF2-40B4-BE49-F238E27FC236}">
                <a16:creationId xmlns:a16="http://schemas.microsoft.com/office/drawing/2014/main" id="{76A65492-2EA6-30A5-6DF5-DE3392CD7892}"/>
              </a:ext>
            </a:extLst>
          </p:cNvPr>
          <p:cNvSpPr txBox="1">
            <a:spLocks/>
          </p:cNvSpPr>
          <p:nvPr/>
        </p:nvSpPr>
        <p:spPr>
          <a:xfrm>
            <a:off x="343054" y="1182751"/>
            <a:ext cx="6626212" cy="4453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Future Improvements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to a wireless system</a:t>
            </a:r>
          </a:p>
          <a:p>
            <a:pPr lvl="1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Improve the rate control</a:t>
            </a:r>
            <a:endParaRPr lang="en-US" sz="20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angle control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Enhance measurements with a Kalman filter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electronic design (PCB)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Translate Arduino code to C for speed.</a:t>
            </a:r>
          </a:p>
        </p:txBody>
      </p:sp>
    </p:spTree>
    <p:extLst>
      <p:ext uri="{BB962C8B-B14F-4D97-AF65-F5344CB8AC3E}">
        <p14:creationId xmlns:p14="http://schemas.microsoft.com/office/powerpoint/2010/main" val="13863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F52AE112-B5F9-BF50-8F42-E75524B7A699}"/>
              </a:ext>
            </a:extLst>
          </p:cNvPr>
          <p:cNvSpPr txBox="1">
            <a:spLocks/>
          </p:cNvSpPr>
          <p:nvPr/>
        </p:nvSpPr>
        <p:spPr>
          <a:xfrm>
            <a:off x="3430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Results and Future Work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 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Bildobjekt 4" descr="En bild som visar Fordonsdelar, cykel, golv, hjul&#10;&#10;Automatiskt genererad beskrivning">
            <a:extLst>
              <a:ext uri="{FF2B5EF4-FFF2-40B4-BE49-F238E27FC236}">
                <a16:creationId xmlns:a16="http://schemas.microsoft.com/office/drawing/2014/main" id="{1C870A22-9EB8-25FF-F58A-40072A435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8824" y="1928114"/>
            <a:ext cx="4557776" cy="341833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Bildobjekt 6" descr="En bild som visar text, kvitto, golv, av trä&#10;&#10;Automatiskt genererad beskrivning">
            <a:extLst>
              <a:ext uri="{FF2B5EF4-FFF2-40B4-BE49-F238E27FC236}">
                <a16:creationId xmlns:a16="http://schemas.microsoft.com/office/drawing/2014/main" id="{7F64B7FA-7223-0EF7-B885-381CCB111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37" y="1904873"/>
            <a:ext cx="4566920" cy="34251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Bildobjekt 8" descr="En bild som visar golv, metall, av trä, inomhus&#10;&#10;Automatiskt genererad beskrivning">
            <a:extLst>
              <a:ext uri="{FF2B5EF4-FFF2-40B4-BE49-F238E27FC236}">
                <a16:creationId xmlns:a16="http://schemas.microsoft.com/office/drawing/2014/main" id="{71E8AFEC-DF96-34FB-FDF6-BFC3B69F7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5818" r="3117" b="4987"/>
          <a:stretch/>
        </p:blipFill>
        <p:spPr>
          <a:xfrm rot="5400000">
            <a:off x="3875537" y="2000562"/>
            <a:ext cx="4496344" cy="32512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2662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E4EBE13-B3B6-1216-7277-AE8669F4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0"/>
            <a:ext cx="10515600" cy="1325563"/>
          </a:xfrm>
        </p:spPr>
        <p:txBody>
          <a:bodyPr/>
          <a:lstStyle/>
          <a:p>
            <a:r>
              <a:rPr lang="en-US" noProof="0"/>
              <a:t>Introduction to the Quadcopter Project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and Objectives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Bildobjekt 4" descr="En bild som visar pumpa, elektronik, inomhus, squash&#10;&#10;Automatiskt genererad beskrivning">
            <a:extLst>
              <a:ext uri="{FF2B5EF4-FFF2-40B4-BE49-F238E27FC236}">
                <a16:creationId xmlns:a16="http://schemas.microsoft.com/office/drawing/2014/main" id="{311F0D7E-99B7-B3C7-E5CF-B24CA021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14" y="1679773"/>
            <a:ext cx="3636476" cy="484863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0DF57EC-589A-27C2-9761-7F5CDCB71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88" y="1777343"/>
            <a:ext cx="6998109" cy="4574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Purpose</a:t>
            </a: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quadcopter basics to support main project in period 2</a:t>
            </a: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practical aspects – setup of components (motors, ESC, microcontroller) and constructing drone body</a:t>
            </a: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Ex</a:t>
            </a:r>
            <a:r>
              <a:rPr lang="en-US" sz="2000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perimental</a:t>
            </a:r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 to control with a PID regulator to achieve stable flight</a:t>
            </a:r>
          </a:p>
          <a:p>
            <a:pPr marR="0" lvl="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b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Specifications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simple drone with stable vertical lift</a:t>
            </a: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Rate based controller – angular velocity ( </a:t>
            </a:r>
            <a:r>
              <a:rPr lang="sv-SE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°/s </a:t>
            </a:r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Drone will be wired for simplicity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 with prototyping board and off-the-shelf components</a:t>
            </a:r>
          </a:p>
        </p:txBody>
      </p:sp>
    </p:spTree>
    <p:extLst>
      <p:ext uri="{BB962C8B-B14F-4D97-AF65-F5344CB8AC3E}">
        <p14:creationId xmlns:p14="http://schemas.microsoft.com/office/powerpoint/2010/main" val="195920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4" descr="En bild som visar hjul, text, cykel, Fordonsdelar&#10;&#10;Automatiskt genererad beskrivning">
            <a:extLst>
              <a:ext uri="{FF2B5EF4-FFF2-40B4-BE49-F238E27FC236}">
                <a16:creationId xmlns:a16="http://schemas.microsoft.com/office/drawing/2014/main" id="{C70149B1-3707-558F-BC66-1B4ECA576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1485493" y="1496960"/>
            <a:ext cx="9221836" cy="5187282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DD19AAD5-327D-E01F-3574-583F22A3C448}"/>
              </a:ext>
            </a:extLst>
          </p:cNvPr>
          <p:cNvSpPr txBox="1">
            <a:spLocks/>
          </p:cNvSpPr>
          <p:nvPr/>
        </p:nvSpPr>
        <p:spPr>
          <a:xfrm>
            <a:off x="3400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Hardware and Components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E5B46D5-1A3D-A6BE-4C1C-AEB3637F1A62}"/>
              </a:ext>
            </a:extLst>
          </p:cNvPr>
          <p:cNvSpPr/>
          <p:nvPr/>
        </p:nvSpPr>
        <p:spPr>
          <a:xfrm>
            <a:off x="3929743" y="4169229"/>
            <a:ext cx="903514" cy="838200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58FAD99B-66E2-7E22-1D47-5CEDCAED037A}"/>
              </a:ext>
            </a:extLst>
          </p:cNvPr>
          <p:cNvSpPr txBox="1"/>
          <p:nvPr/>
        </p:nvSpPr>
        <p:spPr>
          <a:xfrm>
            <a:off x="3951514" y="5105400"/>
            <a:ext cx="11865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ESC</a:t>
            </a:r>
          </a:p>
        </p:txBody>
      </p:sp>
    </p:spTree>
    <p:extLst>
      <p:ext uri="{BB962C8B-B14F-4D97-AF65-F5344CB8AC3E}">
        <p14:creationId xmlns:p14="http://schemas.microsoft.com/office/powerpoint/2010/main" val="310603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text, diagram, Plan, Rektangel&#10;&#10;Automatiskt genererad beskrivning">
            <a:extLst>
              <a:ext uri="{FF2B5EF4-FFF2-40B4-BE49-F238E27FC236}">
                <a16:creationId xmlns:a16="http://schemas.microsoft.com/office/drawing/2014/main" id="{E7D84651-CD0A-938E-0B61-369EF0E3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17740" r="4286" b="21694"/>
          <a:stretch/>
        </p:blipFill>
        <p:spPr>
          <a:xfrm>
            <a:off x="0" y="1494505"/>
            <a:ext cx="12192000" cy="514227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9132AD91-422B-223D-02E3-34F9EA732CE4}"/>
              </a:ext>
            </a:extLst>
          </p:cNvPr>
          <p:cNvSpPr txBox="1">
            <a:spLocks/>
          </p:cNvSpPr>
          <p:nvPr/>
        </p:nvSpPr>
        <p:spPr>
          <a:xfrm>
            <a:off x="34003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Hardware and Components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Schematic Overview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0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5" name="Platshållare för innehåll 4" descr="En bild som visar Elkabel, inomhus, kabel, elektronik&#10;&#10;Automatiskt genererad beskrivning">
            <a:extLst>
              <a:ext uri="{FF2B5EF4-FFF2-40B4-BE49-F238E27FC236}">
                <a16:creationId xmlns:a16="http://schemas.microsoft.com/office/drawing/2014/main" id="{15045069-D35C-A4D1-68CB-DAA15AC99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" r="-2" b="-2"/>
          <a:stretch/>
        </p:blipFill>
        <p:spPr>
          <a:xfrm>
            <a:off x="9169825" y="2000811"/>
            <a:ext cx="2827865" cy="3731891"/>
          </a:xfrm>
          <a:prstGeom prst="rect">
            <a:avLst/>
          </a:prstGeom>
        </p:spPr>
      </p:pic>
      <p:pic>
        <p:nvPicPr>
          <p:cNvPr id="6" name="Bildobjekt 5" descr="En bild som visar golv, Mellanmål, inomhus, verktyg&#10;&#10;Automatiskt genererad beskrivning">
            <a:extLst>
              <a:ext uri="{FF2B5EF4-FFF2-40B4-BE49-F238E27FC236}">
                <a16:creationId xmlns:a16="http://schemas.microsoft.com/office/drawing/2014/main" id="{0770D496-D735-8B1F-CC1D-7839D6248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" b="-2"/>
          <a:stretch/>
        </p:blipFill>
        <p:spPr>
          <a:xfrm rot="5400000">
            <a:off x="-258293" y="2452824"/>
            <a:ext cx="3731891" cy="2827865"/>
          </a:xfrm>
          <a:prstGeom prst="rect">
            <a:avLst/>
          </a:prstGeom>
        </p:spPr>
      </p:pic>
      <p:pic>
        <p:nvPicPr>
          <p:cNvPr id="9" name="Bildobjekt 8" descr="En bild som visar text, inomhus, kabel, kontorsvaror&#10;&#10;Automatiskt genererad beskrivning">
            <a:extLst>
              <a:ext uri="{FF2B5EF4-FFF2-40B4-BE49-F238E27FC236}">
                <a16:creationId xmlns:a16="http://schemas.microsoft.com/office/drawing/2014/main" id="{51538A3E-8F7F-5FC6-B4C3-6B695BAA3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21"/>
          <a:stretch/>
        </p:blipFill>
        <p:spPr>
          <a:xfrm>
            <a:off x="6177790" y="2000811"/>
            <a:ext cx="2827865" cy="3731891"/>
          </a:xfrm>
          <a:prstGeom prst="rect">
            <a:avLst/>
          </a:prstGeom>
        </p:spPr>
      </p:pic>
      <p:pic>
        <p:nvPicPr>
          <p:cNvPr id="7" name="Bildobjekt 6" descr="En bild som visar elektronik, text, dator, golv&#10;&#10;Automatiskt genererad beskrivning">
            <a:extLst>
              <a:ext uri="{FF2B5EF4-FFF2-40B4-BE49-F238E27FC236}">
                <a16:creationId xmlns:a16="http://schemas.microsoft.com/office/drawing/2014/main" id="{9A57175B-63FD-B0EB-AD8C-2B7CEFBD2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21"/>
          <a:stretch/>
        </p:blipFill>
        <p:spPr>
          <a:xfrm>
            <a:off x="3185755" y="2000811"/>
            <a:ext cx="2827865" cy="3731891"/>
          </a:xfrm>
          <a:prstGeom prst="rect">
            <a:avLst/>
          </a:prstGeom>
        </p:spPr>
      </p:pic>
      <p:sp>
        <p:nvSpPr>
          <p:cNvPr id="22" name="Rubrik 1">
            <a:extLst>
              <a:ext uri="{FF2B5EF4-FFF2-40B4-BE49-F238E27FC236}">
                <a16:creationId xmlns:a16="http://schemas.microsoft.com/office/drawing/2014/main" id="{18B5A88C-7AD6-7373-3046-463B4A13DC48}"/>
              </a:ext>
            </a:extLst>
          </p:cNvPr>
          <p:cNvSpPr txBox="1">
            <a:spLocks/>
          </p:cNvSpPr>
          <p:nvPr/>
        </p:nvSpPr>
        <p:spPr>
          <a:xfrm>
            <a:off x="341671" y="-3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Hardware and Components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Battery module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6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A083931-C344-7467-A1E7-558AFF65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27" y="1992296"/>
            <a:ext cx="5230863" cy="3742762"/>
          </a:xfrm>
        </p:spPr>
        <p:txBody>
          <a:bodyPr>
            <a:normAutofit/>
          </a:bodyPr>
          <a:lstStyle/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Own CAD design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Has guards to protect propellers</a:t>
            </a: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Has screw holes for attachments like </a:t>
            </a:r>
            <a:r>
              <a:rPr lang="en-US" sz="2400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pcb</a:t>
            </a:r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Weighs 91g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4E1B202-08DE-3010-2A8E-B7C90B1266F5}"/>
              </a:ext>
            </a:extLst>
          </p:cNvPr>
          <p:cNvSpPr txBox="1">
            <a:spLocks/>
          </p:cNvSpPr>
          <p:nvPr/>
        </p:nvSpPr>
        <p:spPr>
          <a:xfrm>
            <a:off x="3440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Hardware and Components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Drone Body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80A02682-32B2-DCE8-14BF-F2FE4691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177"/>
          <a:stretch/>
        </p:blipFill>
        <p:spPr>
          <a:xfrm>
            <a:off x="5669477" y="1714434"/>
            <a:ext cx="4835013" cy="34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25AF3BED-CA2F-BC31-7E7F-D903D27D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19"/>
          <a:stretch/>
        </p:blipFill>
        <p:spPr>
          <a:xfrm>
            <a:off x="775673" y="2340076"/>
            <a:ext cx="5886753" cy="3696734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A8B587A2-1F12-5A9A-7E59-1B6EE43DDC60}"/>
              </a:ext>
            </a:extLst>
          </p:cNvPr>
          <p:cNvSpPr txBox="1"/>
          <p:nvPr/>
        </p:nvSpPr>
        <p:spPr>
          <a:xfrm>
            <a:off x="6823588" y="2723530"/>
            <a:ext cx="4169228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  P1 = PCOM - 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Preg_x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Preg_y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  P2 = PCOM - 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Preg_x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-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Preg_y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  P3 = PCOM +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Preg_x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Preg_y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  P4 = PCOM +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Preg_x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-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Preg_y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7C8E1E52-6CA5-2AB2-AC80-6FE607B24990}"/>
              </a:ext>
            </a:extLst>
          </p:cNvPr>
          <p:cNvSpPr txBox="1">
            <a:spLocks/>
          </p:cNvSpPr>
          <p:nvPr/>
        </p:nvSpPr>
        <p:spPr>
          <a:xfrm>
            <a:off x="34305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Controller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9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0961091-2F19-E9DB-0099-820DE6572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>
            <a:extLst>
              <a:ext uri="{FF2B5EF4-FFF2-40B4-BE49-F238E27FC236}">
                <a16:creationId xmlns:a16="http://schemas.microsoft.com/office/drawing/2014/main" id="{7B0F5588-A3A3-CC5A-37C9-AB5E023B89BF}"/>
              </a:ext>
            </a:extLst>
          </p:cNvPr>
          <p:cNvSpPr txBox="1"/>
          <p:nvPr/>
        </p:nvSpPr>
        <p:spPr>
          <a:xfrm>
            <a:off x="6823589" y="2723533"/>
            <a:ext cx="4169228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  P1 = PCOM - 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Preg_x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Preg_y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  P2 = PCOM - 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Preg_x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-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Preg_y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  P3 = PCOM +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Preg_x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Preg_y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  P4 = PCOM +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Preg_x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 - </a:t>
            </a:r>
            <a:r>
              <a:rPr lang="en-US" sz="2000" b="1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Preg_y</a:t>
            </a:r>
            <a:r>
              <a:rPr lang="en-US" sz="20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98D5C9E7-22DB-6F75-0676-639C5F7D2B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03"/>
          <a:stretch/>
        </p:blipFill>
        <p:spPr>
          <a:xfrm>
            <a:off x="1128310" y="2369575"/>
            <a:ext cx="5408036" cy="4019850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4F1FB5D1-A34C-1B0F-608A-87BEAA6833B3}"/>
              </a:ext>
            </a:extLst>
          </p:cNvPr>
          <p:cNvSpPr txBox="1">
            <a:spLocks/>
          </p:cNvSpPr>
          <p:nvPr/>
        </p:nvSpPr>
        <p:spPr>
          <a:xfrm>
            <a:off x="34173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Controller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– Rotating along x-axis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B63990FD-4E19-400E-856E-EDBBD59E585B}"/>
              </a:ext>
            </a:extLst>
          </p:cNvPr>
          <p:cNvSpPr txBox="1">
            <a:spLocks/>
          </p:cNvSpPr>
          <p:nvPr/>
        </p:nvSpPr>
        <p:spPr>
          <a:xfrm>
            <a:off x="343637" y="1780682"/>
            <a:ext cx="5735319" cy="65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Note:</a:t>
            </a: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Preg_x</a:t>
            </a: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will be a positive value</a:t>
            </a:r>
          </a:p>
        </p:txBody>
      </p:sp>
    </p:spTree>
    <p:extLst>
      <p:ext uri="{BB962C8B-B14F-4D97-AF65-F5344CB8AC3E}">
        <p14:creationId xmlns:p14="http://schemas.microsoft.com/office/powerpoint/2010/main" val="15884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283081DB-B241-7AF2-DAB0-33C3794B566F}"/>
              </a:ext>
            </a:extLst>
          </p:cNvPr>
          <p:cNvSpPr txBox="1"/>
          <p:nvPr/>
        </p:nvSpPr>
        <p:spPr>
          <a:xfrm>
            <a:off x="2786743" y="4073013"/>
            <a:ext cx="66185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noProof="0"/>
              <a:t>Wow epic video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6749F6CA-0B23-AE8C-D92E-9C39F73EB7CB}"/>
              </a:ext>
            </a:extLst>
          </p:cNvPr>
          <p:cNvSpPr txBox="1">
            <a:spLocks/>
          </p:cNvSpPr>
          <p:nvPr/>
        </p:nvSpPr>
        <p:spPr>
          <a:xfrm>
            <a:off x="3395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Controller</a:t>
            </a:r>
            <a:br>
              <a:rPr lang="en-US" noProof="0"/>
            </a:br>
            <a:r>
              <a:rPr lang="en-US" sz="3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– Unwanted Rotation</a:t>
            </a:r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04A95686-B8D6-4886-9263-73C8738B2E5A}"/>
              </a:ext>
            </a:extLst>
          </p:cNvPr>
          <p:cNvSpPr txBox="1"/>
          <p:nvPr/>
        </p:nvSpPr>
        <p:spPr>
          <a:xfrm>
            <a:off x="339563" y="1998468"/>
            <a:ext cx="50225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 varies </a:t>
            </a:r>
            <a:r>
              <a:rPr lang="en-US" sz="2400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Preg_x</a:t>
            </a: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en-US" sz="2400" noProof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Preg_y</a:t>
            </a:r>
            <a: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t> to counteract any measured rotations</a:t>
            </a: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400" noProof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8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2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Office-tema</vt:lpstr>
      <vt:lpstr>Project Final Report (Period 1) Quadcopter Drone </vt:lpstr>
      <vt:lpstr>Introduction to the Quadcopter Project Overview and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Sigge Axelsson</dc:creator>
  <cp:revision>1</cp:revision>
  <dcterms:created xsi:type="dcterms:W3CDTF">2024-11-04T13:24:28Z</dcterms:created>
  <dcterms:modified xsi:type="dcterms:W3CDTF">2024-11-07T14:49:02Z</dcterms:modified>
</cp:coreProperties>
</file>